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7" r:id="rId1"/>
    <p:sldMasterId id="2147483727" r:id="rId2"/>
  </p:sldMasterIdLst>
  <p:notesMasterIdLst>
    <p:notesMasterId r:id="rId13"/>
  </p:notesMasterIdLst>
  <p:sldIdLst>
    <p:sldId id="402" r:id="rId3"/>
    <p:sldId id="426" r:id="rId4"/>
    <p:sldId id="383" r:id="rId5"/>
    <p:sldId id="390" r:id="rId6"/>
    <p:sldId id="419" r:id="rId7"/>
    <p:sldId id="417" r:id="rId8"/>
    <p:sldId id="422" r:id="rId9"/>
    <p:sldId id="421" r:id="rId10"/>
    <p:sldId id="420" r:id="rId11"/>
    <p:sldId id="396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4BC1"/>
    <a:srgbClr val="EC1E0E"/>
    <a:srgbClr val="DB4F33"/>
    <a:srgbClr val="9A2F1A"/>
    <a:srgbClr val="AE361E"/>
    <a:srgbClr val="722414"/>
    <a:srgbClr val="F46D1A"/>
    <a:srgbClr val="8436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32" autoAdjust="0"/>
    <p:restoredTop sz="94660"/>
  </p:normalViewPr>
  <p:slideViewPr>
    <p:cSldViewPr>
      <p:cViewPr varScale="1">
        <p:scale>
          <a:sx n="69" d="100"/>
          <a:sy n="69" d="100"/>
        </p:scale>
        <p:origin x="56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EC651F9-401B-4FD8-BE71-FDE76D92218A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469A348-5F05-4343-BF6B-A72F9662E3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5929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25D46A7E-6D9B-4E2A-BEE8-21A4D1F48B87}" type="slidenum">
              <a:rPr lang="ru-RU" altLang="ru-RU" smtClean="0">
                <a:solidFill>
                  <a:srgbClr val="000000"/>
                </a:solidFill>
                <a:ea typeface="SimSun" pitchFamily="2" charset="-122"/>
              </a:rPr>
              <a:pPr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t>5</a:t>
            </a:fld>
            <a:endParaRPr lang="ru-RU" altLang="ru-RU" smtClean="0">
              <a:solidFill>
                <a:srgbClr val="000000"/>
              </a:solidFill>
              <a:ea typeface="SimSun" pitchFamily="2" charset="-122"/>
            </a:endParaRPr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9266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8192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61E9FF9-1358-4E4B-84E4-0208E863EE83}" type="slidenum">
              <a:rPr lang="ru-RU" smtClean="0"/>
              <a:pPr/>
              <a:t>9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274334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/>
          <p:cNvSpPr>
            <a:spLocks/>
          </p:cNvSpPr>
          <p:nvPr/>
        </p:nvSpPr>
        <p:spPr bwMode="auto">
          <a:xfrm>
            <a:off x="-31750" y="4321175"/>
            <a:ext cx="1395413" cy="781050"/>
          </a:xfrm>
          <a:custGeom>
            <a:avLst/>
            <a:gdLst/>
            <a:ahLst/>
            <a:cxnLst>
              <a:cxn ang="0">
                <a:pos x="5799" y="10000"/>
              </a:cxn>
              <a:cxn ang="0">
                <a:pos x="5961" y="9880"/>
              </a:cxn>
              <a:cxn ang="0">
                <a:pos x="5988" y="9820"/>
              </a:cxn>
              <a:cxn ang="0">
                <a:pos x="8042" y="5260"/>
              </a:cxn>
              <a:cxn ang="0">
                <a:pos x="8042" y="4721"/>
              </a:cxn>
              <a:cxn ang="0">
                <a:pos x="5988" y="221"/>
              </a:cxn>
              <a:cxn ang="0">
                <a:pos x="5961" y="160"/>
              </a:cxn>
              <a:cxn ang="0">
                <a:pos x="5799" y="41"/>
              </a:cxn>
              <a:cxn ang="0">
                <a:pos x="18" y="0"/>
              </a:cxn>
              <a:cxn ang="0">
                <a:pos x="0" y="9991"/>
              </a:cxn>
              <a:cxn ang="0">
                <a:pos x="5799" y="10000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DB16A-FC31-4BBA-888B-3FB3CD08D7CA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863" y="4529138"/>
            <a:ext cx="584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D3781A-1C33-4110-BB81-63CEEC319A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380AD-B6E5-4446-B19A-5E78B47FB6A4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DA1CA9-A15B-4C23-AAA9-FED2E53CE8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TextBox 13"/>
          <p:cNvSpPr txBox="1"/>
          <p:nvPr/>
        </p:nvSpPr>
        <p:spPr>
          <a:xfrm>
            <a:off x="1808163" y="647700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7" name="TextBox 14"/>
          <p:cNvSpPr txBox="1"/>
          <p:nvPr/>
        </p:nvSpPr>
        <p:spPr>
          <a:xfrm>
            <a:off x="8169275" y="290512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650B6-DFDC-4E80-BA47-194C5BB837A0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9D02C9-9F81-46EB-BE18-2CD168C695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194B5-C292-4B80-8D3B-9967E07C3293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7FA782-F763-46D7-A4B2-F843B5B73E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TextBox 10"/>
          <p:cNvSpPr txBox="1"/>
          <p:nvPr/>
        </p:nvSpPr>
        <p:spPr>
          <a:xfrm>
            <a:off x="1808163" y="647700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7" name="TextBox 11"/>
          <p:cNvSpPr txBox="1"/>
          <p:nvPr/>
        </p:nvSpPr>
        <p:spPr>
          <a:xfrm>
            <a:off x="8169275" y="290512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”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34FAD-A62D-4D90-8961-457D143337BF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793D3D-7C13-4EE0-9A51-41BBC6C7D5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AD8B2-5325-498C-B18F-162C617D5FC8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BF413-EA70-4395-BA42-6C0587F8A3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A4326-2506-4A55-97BC-B0FCD21076EF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D3824-C907-4F10-A656-7A90C49FBC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F64EB1-D6BC-447E-8F62-202340F5B075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649F3-70BF-4336-8B76-867D301EFF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130425"/>
            <a:ext cx="7770813" cy="14684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>
                <a:solidFill>
                  <a:schemeClr val="tx1"/>
                </a:solidFill>
                <a:cs typeface="Arial" charset="0"/>
              </a:defRPr>
            </a:lvl1pPr>
          </a:lstStyle>
          <a:p>
            <a:pPr>
              <a:defRPr/>
            </a:pPr>
            <a:fld id="{80001B06-A4CB-46D0-965B-A1445A54106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/>
          <p:cNvSpPr>
            <a:spLocks/>
          </p:cNvSpPr>
          <p:nvPr/>
        </p:nvSpPr>
        <p:spPr bwMode="auto">
          <a:xfrm>
            <a:off x="-31750" y="4321175"/>
            <a:ext cx="1395413" cy="781050"/>
          </a:xfrm>
          <a:custGeom>
            <a:avLst/>
            <a:gdLst/>
            <a:ahLst/>
            <a:cxnLst>
              <a:cxn ang="0">
                <a:pos x="5799" y="10000"/>
              </a:cxn>
              <a:cxn ang="0">
                <a:pos x="5961" y="9880"/>
              </a:cxn>
              <a:cxn ang="0">
                <a:pos x="5988" y="9820"/>
              </a:cxn>
              <a:cxn ang="0">
                <a:pos x="8042" y="5260"/>
              </a:cxn>
              <a:cxn ang="0">
                <a:pos x="8042" y="4721"/>
              </a:cxn>
              <a:cxn ang="0">
                <a:pos x="5988" y="221"/>
              </a:cxn>
              <a:cxn ang="0">
                <a:pos x="5961" y="160"/>
              </a:cxn>
              <a:cxn ang="0">
                <a:pos x="5799" y="41"/>
              </a:cxn>
              <a:cxn ang="0">
                <a:pos x="18" y="0"/>
              </a:cxn>
              <a:cxn ang="0">
                <a:pos x="0" y="9991"/>
              </a:cxn>
              <a:cxn ang="0">
                <a:pos x="5799" y="10000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65EAFF-8427-428F-AA81-038D0BB80DBC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863" y="4529138"/>
            <a:ext cx="584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B208BC-B55C-442A-9275-7DE48F17AD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D0E74F-9DE0-42EE-9F13-9DB64BEF4948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96745C-9B74-4057-9F31-A864A1F419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7A2F86-3714-431F-84D6-52A0B889E3E2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91E52D-9495-4986-B32A-2C9D1224D7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F5830-4DC8-436A-8477-679D5D8C6212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632BCB-879C-4F5E-80D9-3B7380670C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E9490D-BA9F-4A5C-BEB1-AF569D79D650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93D00-2090-4440-A3A6-FD979FC851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90F9D-72DD-4205-8019-F4BD2A842F39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05E2E-2A53-4087-9350-D2A306C2C3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634E2-DE58-4EA1-ABD6-7A5A75482B94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F5CD9C-462B-4EFA-8200-1F2ADF33AD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37BD0D-3713-481B-B0CE-4705AC49AA9C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99D433-BB61-4B25-B85F-73A19FC13D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DAEDAA-F650-45FA-842E-DBDFC01E6FB5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829AC-E308-4709-A77F-79A564F962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CACAA-33A8-4BAF-AA7E-5A47FFA09663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2F8624-3D91-49BA-9887-82D08451F3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1F6B1-5564-4A9A-9DE7-3B96854DF115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4FFE29-459F-4B50-884C-8B4BAE6405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TextBox 13"/>
          <p:cNvSpPr txBox="1"/>
          <p:nvPr/>
        </p:nvSpPr>
        <p:spPr>
          <a:xfrm>
            <a:off x="1808163" y="647700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“</a:t>
            </a:r>
          </a:p>
        </p:txBody>
      </p:sp>
      <p:sp>
        <p:nvSpPr>
          <p:cNvPr id="7" name="TextBox 14"/>
          <p:cNvSpPr txBox="1"/>
          <p:nvPr/>
        </p:nvSpPr>
        <p:spPr>
          <a:xfrm>
            <a:off x="8169275" y="290512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57A83-59EB-49A6-8123-E613F7869CFC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6082B-87C7-48B8-B324-2837795227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2FB945-4098-4FC8-B268-E84523FC08CA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0387D3-9B6B-428A-AE49-F28CFB7908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E7A9D-EDDE-4828-847F-49854F0D619F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557669-C953-4EC6-A07E-610A3CB0FE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TextBox 10"/>
          <p:cNvSpPr txBox="1"/>
          <p:nvPr/>
        </p:nvSpPr>
        <p:spPr>
          <a:xfrm>
            <a:off x="1808163" y="647700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“</a:t>
            </a:r>
          </a:p>
        </p:txBody>
      </p:sp>
      <p:sp>
        <p:nvSpPr>
          <p:cNvPr id="7" name="TextBox 11"/>
          <p:cNvSpPr txBox="1"/>
          <p:nvPr/>
        </p:nvSpPr>
        <p:spPr>
          <a:xfrm>
            <a:off x="8169275" y="290512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”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B39721-BD74-40D2-982C-9B6FB2ECDE24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BBB560-5719-4CB4-ADE0-26F3D0C214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CA6060-DF21-4602-88D3-3CDF06F59866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2C2C85-A6DB-4669-8170-2F1908FC7E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0F4D6B-3C02-47CB-A6BB-320D02ECEEAA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B4022-2E07-4543-8786-11A63002DB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BDEF2-0E08-42E8-9DF3-60D496516707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2E098-5E39-4D95-B474-C7167A4C8B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6695" y="85343"/>
            <a:ext cx="6627114" cy="662330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2/28/2024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4015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DFBFBF-1922-4865-A192-22F7F826D4B3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EFC65A-72ED-48A8-909C-9619B9DBBA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4E9992-4C36-4CA9-BDD6-53C7E0B8105E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205E0C-25F9-43FA-9A3F-4C75DB946B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3EFBC1-1BCB-4972-B037-A273F9DEED7C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8EAADA-6F91-4FC5-839F-BADE948FA0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23D27B-1AF1-4230-93FC-C5F5B88CA749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79878-9311-448B-ABA7-795DFBDBC6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F8528-CA30-47E4-BD3C-04E988E16717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E02271-B5F3-4691-8DB8-B785AAEFFA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CA14E-3C52-47F7-82D1-43B4159DDEA2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DAF7D0-5B8A-43E8-8618-5982F80BF8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35"/>
          <p:cNvGrpSpPr>
            <a:grpSpLocks/>
          </p:cNvGrpSpPr>
          <p:nvPr/>
        </p:nvGrpSpPr>
        <p:grpSpPr bwMode="auto">
          <a:xfrm>
            <a:off x="0" y="228600"/>
            <a:ext cx="198120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/>
            </p:cNvSpPr>
            <p:nvPr/>
          </p:nvSpPr>
          <p:spPr bwMode="auto">
            <a:xfrm>
              <a:off x="2487613" y="2284222"/>
              <a:ext cx="85633" cy="534098"/>
            </a:xfrm>
            <a:custGeom>
              <a:avLst/>
              <a:gdLst>
                <a:gd name="T0" fmla="*/ 0 w 22"/>
                <a:gd name="T1" fmla="*/ 0 h 136"/>
                <a:gd name="T2" fmla="*/ 22 w 22"/>
                <a:gd name="T3" fmla="*/ 136 h 136"/>
              </a:gdLst>
              <a:ahLst/>
              <a:cxnLst>
                <a:cxn ang="0">
                  <a:pos x="22" y="136"/>
                </a:cxn>
                <a:cxn ang="0">
                  <a:pos x="17" y="80"/>
                </a:cxn>
                <a:cxn ang="0">
                  <a:pos x="0" y="0"/>
                </a:cxn>
                <a:cxn ang="0">
                  <a:pos x="0" y="35"/>
                </a:cxn>
                <a:cxn ang="0">
                  <a:pos x="20" y="124"/>
                </a:cxn>
                <a:cxn ang="0">
                  <a:pos x="22" y="136"/>
                </a:cxn>
              </a:cxnLst>
              <a:rect l="T0" t="T1" r="T2" b="T3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7" name="Freeform 12"/>
            <p:cNvSpPr>
              <a:spLocks/>
            </p:cNvSpPr>
            <p:nvPr/>
          </p:nvSpPr>
          <p:spPr bwMode="auto">
            <a:xfrm>
              <a:off x="2596601" y="2779108"/>
              <a:ext cx="550779" cy="1978191"/>
            </a:xfrm>
            <a:custGeom>
              <a:avLst/>
              <a:gdLst>
                <a:gd name="T0" fmla="*/ 0 w 140"/>
                <a:gd name="T1" fmla="*/ 0 h 504"/>
                <a:gd name="T2" fmla="*/ 140 w 140"/>
                <a:gd name="T3" fmla="*/ 504 h 504"/>
              </a:gdLst>
              <a:ahLst/>
              <a:cxnLst>
                <a:cxn ang="0">
                  <a:pos x="86" y="350"/>
                </a:cxn>
                <a:cxn ang="0">
                  <a:pos x="139" y="504"/>
                </a:cxn>
                <a:cxn ang="0">
                  <a:pos x="140" y="478"/>
                </a:cxn>
                <a:cxn ang="0">
                  <a:pos x="95" y="347"/>
                </a:cxn>
                <a:cxn ang="0">
                  <a:pos x="0" y="0"/>
                </a:cxn>
                <a:cxn ang="0">
                  <a:pos x="6" y="61"/>
                </a:cxn>
                <a:cxn ang="0">
                  <a:pos x="86" y="350"/>
                </a:cxn>
              </a:cxnLst>
              <a:rect l="T0" t="T1" r="T2" b="T3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8" name="Freeform 13"/>
            <p:cNvSpPr>
              <a:spLocks/>
            </p:cNvSpPr>
            <p:nvPr/>
          </p:nvSpPr>
          <p:spPr bwMode="auto">
            <a:xfrm>
              <a:off x="3174627" y="4730255"/>
              <a:ext cx="519639" cy="1210171"/>
            </a:xfrm>
            <a:custGeom>
              <a:avLst/>
              <a:gdLst>
                <a:gd name="T0" fmla="*/ 0 w 132"/>
                <a:gd name="T1" fmla="*/ 0 h 308"/>
                <a:gd name="T2" fmla="*/ 132 w 132"/>
                <a:gd name="T3" fmla="*/ 308 h 308"/>
              </a:gdLst>
              <a:ahLst/>
              <a:cxnLst>
                <a:cxn ang="0">
                  <a:pos x="8" y="22"/>
                </a:cxn>
                <a:cxn ang="0">
                  <a:pos x="0" y="0"/>
                </a:cxn>
                <a:cxn ang="0">
                  <a:pos x="0" y="29"/>
                </a:cxn>
                <a:cxn ang="0">
                  <a:pos x="68" y="194"/>
                </a:cxn>
                <a:cxn ang="0">
                  <a:pos x="123" y="308"/>
                </a:cxn>
                <a:cxn ang="0">
                  <a:pos x="132" y="308"/>
                </a:cxn>
                <a:cxn ang="0">
                  <a:pos x="77" y="190"/>
                </a:cxn>
                <a:cxn ang="0">
                  <a:pos x="8" y="22"/>
                </a:cxn>
              </a:cxnLst>
              <a:rect l="T0" t="T1" r="T2" b="T3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9" name="Freeform 14"/>
            <p:cNvSpPr>
              <a:spLocks/>
            </p:cNvSpPr>
            <p:nvPr/>
          </p:nvSpPr>
          <p:spPr bwMode="auto">
            <a:xfrm>
              <a:off x="3305023" y="5630785"/>
              <a:ext cx="145967" cy="309641"/>
            </a:xfrm>
            <a:custGeom>
              <a:avLst/>
              <a:gdLst>
                <a:gd name="T0" fmla="*/ 0 w 37"/>
                <a:gd name="T1" fmla="*/ 0 h 79"/>
                <a:gd name="T2" fmla="*/ 37 w 37"/>
                <a:gd name="T3" fmla="*/ 79 h 79"/>
              </a:gdLst>
              <a:ahLst/>
              <a:cxnLst>
                <a:cxn ang="0">
                  <a:pos x="28" y="79"/>
                </a:cxn>
                <a:cxn ang="0">
                  <a:pos x="37" y="79"/>
                </a:cxn>
                <a:cxn ang="0">
                  <a:pos x="0" y="0"/>
                </a:cxn>
                <a:cxn ang="0">
                  <a:pos x="28" y="79"/>
                </a:cxn>
              </a:cxnLst>
              <a:rect l="T0" t="T1" r="T2" b="T3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0" name="Freeform 15"/>
            <p:cNvSpPr>
              <a:spLocks/>
            </p:cNvSpPr>
            <p:nvPr/>
          </p:nvSpPr>
          <p:spPr bwMode="auto">
            <a:xfrm>
              <a:off x="2573246" y="2818321"/>
              <a:ext cx="700637" cy="2834099"/>
            </a:xfrm>
            <a:custGeom>
              <a:avLst/>
              <a:gdLst>
                <a:gd name="T0" fmla="*/ 0 w 178"/>
                <a:gd name="T1" fmla="*/ 0 h 722"/>
                <a:gd name="T2" fmla="*/ 178 w 178"/>
                <a:gd name="T3" fmla="*/ 722 h 722"/>
              </a:gdLst>
              <a:ahLst/>
              <a:cxnLst>
                <a:cxn ang="0">
                  <a:pos x="162" y="660"/>
                </a:cxn>
                <a:cxn ang="0">
                  <a:pos x="116" y="534"/>
                </a:cxn>
                <a:cxn ang="0">
                  <a:pos x="40" y="236"/>
                </a:cxn>
                <a:cxn ang="0">
                  <a:pos x="12" y="51"/>
                </a:cxn>
                <a:cxn ang="0">
                  <a:pos x="0" y="0"/>
                </a:cxn>
                <a:cxn ang="0">
                  <a:pos x="33" y="237"/>
                </a:cxn>
                <a:cxn ang="0">
                  <a:pos x="107" y="537"/>
                </a:cxn>
                <a:cxn ang="0">
                  <a:pos x="160" y="681"/>
                </a:cxn>
                <a:cxn ang="0">
                  <a:pos x="178" y="722"/>
                </a:cxn>
                <a:cxn ang="0">
                  <a:pos x="174" y="708"/>
                </a:cxn>
                <a:cxn ang="0">
                  <a:pos x="162" y="660"/>
                </a:cxn>
              </a:cxnLst>
              <a:rect l="T0" t="T1" r="T2" b="T3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1" name="Freeform 16"/>
            <p:cNvSpPr>
              <a:spLocks/>
            </p:cNvSpPr>
            <p:nvPr/>
          </p:nvSpPr>
          <p:spPr bwMode="auto">
            <a:xfrm>
              <a:off x="2507075" y="285750"/>
              <a:ext cx="89526" cy="2493358"/>
            </a:xfrm>
            <a:custGeom>
              <a:avLst/>
              <a:gdLst>
                <a:gd name="T0" fmla="*/ 0 w 23"/>
                <a:gd name="T1" fmla="*/ 0 h 635"/>
                <a:gd name="T2" fmla="*/ 23 w 23"/>
                <a:gd name="T3" fmla="*/ 635 h 635"/>
              </a:gdLst>
              <a:ahLst/>
              <a:cxnLst>
                <a:cxn ang="0">
                  <a:pos x="11" y="577"/>
                </a:cxn>
                <a:cxn ang="0">
                  <a:pos x="12" y="589"/>
                </a:cxn>
                <a:cxn ang="0">
                  <a:pos x="22" y="632"/>
                </a:cxn>
                <a:cxn ang="0">
                  <a:pos x="23" y="635"/>
                </a:cxn>
                <a:cxn ang="0">
                  <a:pos x="17" y="576"/>
                </a:cxn>
                <a:cxn ang="0">
                  <a:pos x="5" y="269"/>
                </a:cxn>
                <a:cxn ang="0">
                  <a:pos x="15" y="0"/>
                </a:cxn>
                <a:cxn ang="0">
                  <a:pos x="12" y="0"/>
                </a:cxn>
                <a:cxn ang="0">
                  <a:pos x="1" y="269"/>
                </a:cxn>
                <a:cxn ang="0">
                  <a:pos x="11" y="577"/>
                </a:cxn>
              </a:cxnLst>
              <a:rect l="T0" t="T1" r="T2" b="T3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2" name="Freeform 17"/>
            <p:cNvSpPr>
              <a:spLocks/>
            </p:cNvSpPr>
            <p:nvPr/>
          </p:nvSpPr>
          <p:spPr bwMode="auto">
            <a:xfrm>
              <a:off x="2553784" y="2599273"/>
              <a:ext cx="68118" cy="420517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0" y="0"/>
                </a:cxn>
                <a:cxn ang="0">
                  <a:pos x="5" y="56"/>
                </a:cxn>
                <a:cxn ang="0">
                  <a:pos x="17" y="107"/>
                </a:cxn>
                <a:cxn ang="0">
                  <a:pos x="11" y="46"/>
                </a:cxn>
                <a:cxn ang="0">
                  <a:pos x="10" y="43"/>
                </a:cxn>
                <a:cxn ang="0">
                  <a:pos x="0" y="0"/>
                </a:cxn>
              </a:cxnLst>
              <a:rect l="T0" t="T1" r="T2" b="T3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3" name="Freeform 18"/>
            <p:cNvSpPr>
              <a:spLocks/>
            </p:cNvSpPr>
            <p:nvPr/>
          </p:nvSpPr>
          <p:spPr bwMode="auto">
            <a:xfrm>
              <a:off x="3143488" y="4757298"/>
              <a:ext cx="161535" cy="873487"/>
            </a:xfrm>
            <a:custGeom>
              <a:avLst/>
              <a:gdLst>
                <a:gd name="T0" fmla="*/ 0 w 41"/>
                <a:gd name="T1" fmla="*/ 0 h 222"/>
                <a:gd name="T2" fmla="*/ 41 w 41"/>
                <a:gd name="T3" fmla="*/ 222 h 222"/>
              </a:gdLst>
              <a:ahLst/>
              <a:cxnLst>
                <a:cxn ang="0">
                  <a:pos x="0" y="0"/>
                </a:cxn>
                <a:cxn ang="0">
                  <a:pos x="5" y="93"/>
                </a:cxn>
                <a:cxn ang="0">
                  <a:pos x="17" y="166"/>
                </a:cxn>
                <a:cxn ang="0">
                  <a:pos x="24" y="184"/>
                </a:cxn>
                <a:cxn ang="0">
                  <a:pos x="41" y="222"/>
                </a:cxn>
                <a:cxn ang="0">
                  <a:pos x="38" y="212"/>
                </a:cxn>
                <a:cxn ang="0">
                  <a:pos x="13" y="92"/>
                </a:cxn>
                <a:cxn ang="0">
                  <a:pos x="8" y="22"/>
                </a:cxn>
                <a:cxn ang="0">
                  <a:pos x="7" y="18"/>
                </a:cxn>
                <a:cxn ang="0">
                  <a:pos x="0" y="0"/>
                </a:cxn>
              </a:cxnLst>
              <a:rect l="T0" t="T1" r="T2" b="T3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4" name="Freeform 19"/>
            <p:cNvSpPr>
              <a:spLocks/>
            </p:cNvSpPr>
            <p:nvPr/>
          </p:nvSpPr>
          <p:spPr bwMode="auto">
            <a:xfrm>
              <a:off x="3147380" y="1282282"/>
              <a:ext cx="1769108" cy="3447973"/>
            </a:xfrm>
            <a:custGeom>
              <a:avLst/>
              <a:gdLst>
                <a:gd name="T0" fmla="*/ 0 w 450"/>
                <a:gd name="T1" fmla="*/ 0 h 878"/>
                <a:gd name="T2" fmla="*/ 450 w 450"/>
                <a:gd name="T3" fmla="*/ 878 h 878"/>
              </a:gdLst>
              <a:ahLst/>
              <a:cxnLst>
                <a:cxn ang="0">
                  <a:pos x="7" y="854"/>
                </a:cxn>
                <a:cxn ang="0">
                  <a:pos x="50" y="613"/>
                </a:cxn>
                <a:cxn ang="0">
                  <a:pos x="149" y="388"/>
                </a:cxn>
                <a:cxn ang="0">
                  <a:pos x="285" y="183"/>
                </a:cxn>
                <a:cxn ang="0">
                  <a:pos x="364" y="89"/>
                </a:cxn>
                <a:cxn ang="0">
                  <a:pos x="406" y="44"/>
                </a:cxn>
                <a:cxn ang="0">
                  <a:pos x="450" y="1"/>
                </a:cxn>
                <a:cxn ang="0">
                  <a:pos x="450" y="0"/>
                </a:cxn>
                <a:cxn ang="0">
                  <a:pos x="405" y="43"/>
                </a:cxn>
                <a:cxn ang="0">
                  <a:pos x="363" y="88"/>
                </a:cxn>
                <a:cxn ang="0">
                  <a:pos x="283" y="181"/>
                </a:cxn>
                <a:cxn ang="0">
                  <a:pos x="145" y="386"/>
                </a:cxn>
                <a:cxn ang="0">
                  <a:pos x="45" y="611"/>
                </a:cxn>
                <a:cxn ang="0">
                  <a:pos x="0" y="854"/>
                </a:cxn>
                <a:cxn ang="0">
                  <a:pos x="0" y="859"/>
                </a:cxn>
                <a:cxn ang="0">
                  <a:pos x="7" y="878"/>
                </a:cxn>
                <a:cxn ang="0">
                  <a:pos x="7" y="854"/>
                </a:cxn>
              </a:cxnLst>
              <a:rect l="T0" t="T1" r="T2" b="T3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5" name="Freeform 20"/>
            <p:cNvSpPr>
              <a:spLocks/>
            </p:cNvSpPr>
            <p:nvPr/>
          </p:nvSpPr>
          <p:spPr bwMode="auto">
            <a:xfrm>
              <a:off x="3273883" y="5652419"/>
              <a:ext cx="138182" cy="288007"/>
            </a:xfrm>
            <a:custGeom>
              <a:avLst/>
              <a:gdLst>
                <a:gd name="T0" fmla="*/ 0 w 35"/>
                <a:gd name="T1" fmla="*/ 0 h 73"/>
                <a:gd name="T2" fmla="*/ 35 w 35"/>
                <a:gd name="T3" fmla="*/ 73 h 73"/>
              </a:gdLst>
              <a:ahLst/>
              <a:cxnLst>
                <a:cxn ang="0">
                  <a:pos x="0" y="0"/>
                </a:cxn>
                <a:cxn ang="0">
                  <a:pos x="26" y="73"/>
                </a:cxn>
                <a:cxn ang="0">
                  <a:pos x="35" y="73"/>
                </a:cxn>
                <a:cxn ang="0">
                  <a:pos x="0" y="0"/>
                </a:cxn>
              </a:cxnLst>
              <a:rect l="T0" t="T1" r="T2" b="T3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6" name="Freeform 21"/>
            <p:cNvSpPr>
              <a:spLocks/>
            </p:cNvSpPr>
            <p:nvPr/>
          </p:nvSpPr>
          <p:spPr bwMode="auto">
            <a:xfrm>
              <a:off x="3143488" y="4655887"/>
              <a:ext cx="31139" cy="189300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7" y="44"/>
                </a:cxn>
                <a:cxn ang="0">
                  <a:pos x="8" y="48"/>
                </a:cxn>
                <a:cxn ang="0">
                  <a:pos x="8" y="19"/>
                </a:cxn>
                <a:cxn ang="0">
                  <a:pos x="1" y="0"/>
                </a:cxn>
                <a:cxn ang="0">
                  <a:pos x="0" y="26"/>
                </a:cxn>
                <a:cxn ang="0">
                  <a:pos x="7" y="44"/>
                </a:cxn>
              </a:cxnLst>
              <a:rect l="T0" t="T1" r="T2" b="T3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7" name="Freeform 22"/>
            <p:cNvSpPr>
              <a:spLocks/>
            </p:cNvSpPr>
            <p:nvPr/>
          </p:nvSpPr>
          <p:spPr bwMode="auto">
            <a:xfrm>
              <a:off x="3211605" y="5410385"/>
              <a:ext cx="202406" cy="530041"/>
            </a:xfrm>
            <a:custGeom>
              <a:avLst/>
              <a:gdLst>
                <a:gd name="T0" fmla="*/ 0 w 52"/>
                <a:gd name="T1" fmla="*/ 0 h 135"/>
                <a:gd name="T2" fmla="*/ 52 w 52"/>
                <a:gd name="T3" fmla="*/ 135 h 135"/>
              </a:gdLst>
              <a:ahLst/>
              <a:cxnLst>
                <a:cxn ang="0">
                  <a:pos x="7" y="18"/>
                </a:cxn>
                <a:cxn ang="0">
                  <a:pos x="0" y="0"/>
                </a:cxn>
                <a:cxn ang="0">
                  <a:pos x="12" y="48"/>
                </a:cxn>
                <a:cxn ang="0">
                  <a:pos x="16" y="62"/>
                </a:cxn>
                <a:cxn ang="0">
                  <a:pos x="51" y="135"/>
                </a:cxn>
                <a:cxn ang="0">
                  <a:pos x="52" y="135"/>
                </a:cxn>
                <a:cxn ang="0">
                  <a:pos x="24" y="56"/>
                </a:cxn>
                <a:cxn ang="0">
                  <a:pos x="7" y="18"/>
                </a:cxn>
              </a:cxnLst>
              <a:rect l="T0" t="T1" r="T2" b="T3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1027" name="Group 48"/>
          <p:cNvGrpSpPr>
            <a:grpSpLocks/>
          </p:cNvGrpSpPr>
          <p:nvPr/>
        </p:nvGrpSpPr>
        <p:grpSpPr bwMode="auto">
          <a:xfrm>
            <a:off x="20638" y="0"/>
            <a:ext cx="1952625" cy="6853238"/>
            <a:chOff x="6627813" y="196102"/>
            <a:chExt cx="1952625" cy="5677649"/>
          </a:xfrm>
        </p:grpSpPr>
        <p:sp>
          <p:nvSpPr>
            <p:cNvPr id="1034" name="Freeform 27"/>
            <p:cNvSpPr>
              <a:spLocks/>
            </p:cNvSpPr>
            <p:nvPr/>
          </p:nvSpPr>
          <p:spPr bwMode="auto">
            <a:xfrm>
              <a:off x="6627813" y="196102"/>
              <a:ext cx="409575" cy="3647005"/>
            </a:xfrm>
            <a:custGeom>
              <a:avLst/>
              <a:gdLst>
                <a:gd name="T0" fmla="*/ 0 w 103"/>
                <a:gd name="T1" fmla="*/ 0 h 920"/>
                <a:gd name="T2" fmla="*/ 103 w 103"/>
                <a:gd name="T3" fmla="*/ 920 h 920"/>
              </a:gdLst>
              <a:ahLst/>
              <a:cxnLst>
                <a:cxn ang="0">
                  <a:pos x="7" y="210"/>
                </a:cxn>
                <a:cxn ang="0">
                  <a:pos x="26" y="445"/>
                </a:cxn>
                <a:cxn ang="0">
                  <a:pos x="57" y="679"/>
                </a:cxn>
                <a:cxn ang="0">
                  <a:pos x="101" y="911"/>
                </a:cxn>
                <a:cxn ang="0">
                  <a:pos x="103" y="920"/>
                </a:cxn>
                <a:cxn ang="0">
                  <a:pos x="99" y="874"/>
                </a:cxn>
                <a:cxn ang="0">
                  <a:pos x="99" y="866"/>
                </a:cxn>
                <a:cxn ang="0">
                  <a:pos x="63" y="678"/>
                </a:cxn>
                <a:cxn ang="0">
                  <a:pos x="30" y="444"/>
                </a:cxn>
                <a:cxn ang="0">
                  <a:pos x="9" y="209"/>
                </a:cxn>
                <a:cxn ang="0">
                  <a:pos x="3" y="92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92"/>
                </a:cxn>
                <a:cxn ang="0">
                  <a:pos x="7" y="210"/>
                </a:cxn>
              </a:cxnLst>
              <a:rect l="T0" t="T1" r="T2" b="T3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5" name="Freeform 28"/>
            <p:cNvSpPr>
              <a:spLocks/>
            </p:cNvSpPr>
            <p:nvPr/>
          </p:nvSpPr>
          <p:spPr bwMode="auto">
            <a:xfrm>
              <a:off x="7061200" y="3772087"/>
              <a:ext cx="350838" cy="1309923"/>
            </a:xfrm>
            <a:custGeom>
              <a:avLst/>
              <a:gdLst>
                <a:gd name="T0" fmla="*/ 0 w 88"/>
                <a:gd name="T1" fmla="*/ 0 h 330"/>
                <a:gd name="T2" fmla="*/ 88 w 88"/>
                <a:gd name="T3" fmla="*/ 330 h 330"/>
              </a:gdLst>
              <a:ahLst/>
              <a:cxnLst>
                <a:cxn ang="0">
                  <a:pos x="53" y="229"/>
                </a:cxn>
                <a:cxn ang="0">
                  <a:pos x="88" y="330"/>
                </a:cxn>
                <a:cxn ang="0">
                  <a:pos x="88" y="308"/>
                </a:cxn>
                <a:cxn ang="0">
                  <a:pos x="88" y="304"/>
                </a:cxn>
                <a:cxn ang="0">
                  <a:pos x="62" y="226"/>
                </a:cxn>
                <a:cxn ang="0">
                  <a:pos x="0" y="0"/>
                </a:cxn>
                <a:cxn ang="0">
                  <a:pos x="7" y="63"/>
                </a:cxn>
                <a:cxn ang="0">
                  <a:pos x="53" y="229"/>
                </a:cxn>
              </a:cxnLst>
              <a:rect l="T0" t="T1" r="T2" b="T3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6" name="Freeform 29"/>
            <p:cNvSpPr>
              <a:spLocks/>
            </p:cNvSpPr>
            <p:nvPr/>
          </p:nvSpPr>
          <p:spPr bwMode="auto">
            <a:xfrm>
              <a:off x="7439025" y="5053076"/>
              <a:ext cx="357188" cy="820675"/>
            </a:xfrm>
            <a:custGeom>
              <a:avLst/>
              <a:gdLst>
                <a:gd name="T0" fmla="*/ 0 w 90"/>
                <a:gd name="T1" fmla="*/ 0 h 207"/>
                <a:gd name="T2" fmla="*/ 90 w 90"/>
                <a:gd name="T3" fmla="*/ 207 h 207"/>
              </a:gdLst>
              <a:ahLst/>
              <a:cxnLst>
                <a:cxn ang="0">
                  <a:pos x="6" y="15"/>
                </a:cxn>
                <a:cxn ang="0">
                  <a:pos x="0" y="0"/>
                </a:cxn>
                <a:cxn ang="0">
                  <a:pos x="1" y="29"/>
                </a:cxn>
                <a:cxn ang="0">
                  <a:pos x="42" y="127"/>
                </a:cxn>
                <a:cxn ang="0">
                  <a:pos x="80" y="207"/>
                </a:cxn>
                <a:cxn ang="0">
                  <a:pos x="90" y="207"/>
                </a:cxn>
                <a:cxn ang="0">
                  <a:pos x="50" y="123"/>
                </a:cxn>
                <a:cxn ang="0">
                  <a:pos x="6" y="15"/>
                </a:cxn>
              </a:cxnLst>
              <a:rect l="T0" t="T1" r="T2" b="T3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7" name="Freeform 30"/>
            <p:cNvSpPr>
              <a:spLocks/>
            </p:cNvSpPr>
            <p:nvPr/>
          </p:nvSpPr>
          <p:spPr bwMode="auto">
            <a:xfrm>
              <a:off x="7037388" y="3811543"/>
              <a:ext cx="457200" cy="1853094"/>
            </a:xfrm>
            <a:custGeom>
              <a:avLst/>
              <a:gdLst>
                <a:gd name="T0" fmla="*/ 0 w 115"/>
                <a:gd name="T1" fmla="*/ 0 h 467"/>
                <a:gd name="T2" fmla="*/ 115 w 115"/>
                <a:gd name="T3" fmla="*/ 467 h 467"/>
              </a:gdLst>
              <a:ahLst/>
              <a:cxnLst>
                <a:cxn ang="0">
                  <a:pos x="101" y="409"/>
                </a:cxn>
                <a:cxn ang="0">
                  <a:pos x="78" y="344"/>
                </a:cxn>
                <a:cxn ang="0">
                  <a:pos x="29" y="151"/>
                </a:cxn>
                <a:cxn ang="0">
                  <a:pos x="13" y="53"/>
                </a:cxn>
                <a:cxn ang="0">
                  <a:pos x="0" y="0"/>
                </a:cxn>
                <a:cxn ang="0">
                  <a:pos x="21" y="152"/>
                </a:cxn>
                <a:cxn ang="0">
                  <a:pos x="69" y="347"/>
                </a:cxn>
                <a:cxn ang="0">
                  <a:pos x="103" y="441"/>
                </a:cxn>
                <a:cxn ang="0">
                  <a:pos x="115" y="467"/>
                </a:cxn>
                <a:cxn ang="0">
                  <a:pos x="112" y="458"/>
                </a:cxn>
                <a:cxn ang="0">
                  <a:pos x="101" y="409"/>
                </a:cxn>
              </a:cxnLst>
              <a:rect l="T0" t="T1" r="T2" b="T3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8" name="Freeform 31"/>
            <p:cNvSpPr>
              <a:spLocks/>
            </p:cNvSpPr>
            <p:nvPr/>
          </p:nvSpPr>
          <p:spPr bwMode="auto">
            <a:xfrm>
              <a:off x="6992938" y="1264031"/>
              <a:ext cx="144462" cy="2508056"/>
            </a:xfrm>
            <a:custGeom>
              <a:avLst/>
              <a:gdLst>
                <a:gd name="T0" fmla="*/ 0 w 36"/>
                <a:gd name="T1" fmla="*/ 0 h 633"/>
                <a:gd name="T2" fmla="*/ 36 w 36"/>
                <a:gd name="T3" fmla="*/ 633 h 633"/>
              </a:gdLst>
              <a:ahLst/>
              <a:cxnLst>
                <a:cxn ang="0">
                  <a:pos x="17" y="633"/>
                </a:cxn>
                <a:cxn ang="0">
                  <a:pos x="13" y="597"/>
                </a:cxn>
                <a:cxn ang="0">
                  <a:pos x="5" y="398"/>
                </a:cxn>
                <a:cxn ang="0">
                  <a:pos x="13" y="198"/>
                </a:cxn>
                <a:cxn ang="0">
                  <a:pos x="22" y="99"/>
                </a:cxn>
                <a:cxn ang="0">
                  <a:pos x="36" y="0"/>
                </a:cxn>
                <a:cxn ang="0">
                  <a:pos x="35" y="0"/>
                </a:cxn>
                <a:cxn ang="0">
                  <a:pos x="20" y="99"/>
                </a:cxn>
                <a:cxn ang="0">
                  <a:pos x="10" y="198"/>
                </a:cxn>
                <a:cxn ang="0">
                  <a:pos x="1" y="398"/>
                </a:cxn>
                <a:cxn ang="0">
                  <a:pos x="7" y="589"/>
                </a:cxn>
                <a:cxn ang="0">
                  <a:pos x="16" y="632"/>
                </a:cxn>
                <a:cxn ang="0">
                  <a:pos x="17" y="633"/>
                </a:cxn>
              </a:cxnLst>
              <a:rect l="T0" t="T1" r="T2" b="T3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9" name="Freeform 32"/>
            <p:cNvSpPr>
              <a:spLocks/>
            </p:cNvSpPr>
            <p:nvPr/>
          </p:nvSpPr>
          <p:spPr bwMode="auto">
            <a:xfrm>
              <a:off x="7526338" y="5640963"/>
              <a:ext cx="111125" cy="232788"/>
            </a:xfrm>
            <a:custGeom>
              <a:avLst/>
              <a:gdLst>
                <a:gd name="T0" fmla="*/ 0 w 28"/>
                <a:gd name="T1" fmla="*/ 0 h 59"/>
                <a:gd name="T2" fmla="*/ 28 w 28"/>
                <a:gd name="T3" fmla="*/ 59 h 59"/>
              </a:gdLst>
              <a:ahLst/>
              <a:cxnLst>
                <a:cxn ang="0">
                  <a:pos x="22" y="59"/>
                </a:cxn>
                <a:cxn ang="0">
                  <a:pos x="28" y="59"/>
                </a:cxn>
                <a:cxn ang="0">
                  <a:pos x="0" y="0"/>
                </a:cxn>
                <a:cxn ang="0">
                  <a:pos x="22" y="59"/>
                </a:cxn>
              </a:cxnLst>
              <a:rect l="T0" t="T1" r="T2" b="T3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0" name="Freeform 33"/>
            <p:cNvSpPr>
              <a:spLocks/>
            </p:cNvSpPr>
            <p:nvPr/>
          </p:nvSpPr>
          <p:spPr bwMode="auto">
            <a:xfrm>
              <a:off x="7021513" y="3598483"/>
              <a:ext cx="68262" cy="424804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4" y="54"/>
                </a:cxn>
                <a:cxn ang="0">
                  <a:pos x="17" y="107"/>
                </a:cxn>
                <a:cxn ang="0">
                  <a:pos x="10" y="44"/>
                </a:cxn>
                <a:cxn ang="0">
                  <a:pos x="9" y="43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" y="54"/>
                </a:cxn>
              </a:cxnLst>
              <a:rect l="T0" t="T1" r="T2" b="T3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1" name="Freeform 34"/>
            <p:cNvSpPr>
              <a:spLocks/>
            </p:cNvSpPr>
            <p:nvPr/>
          </p:nvSpPr>
          <p:spPr bwMode="auto">
            <a:xfrm>
              <a:off x="7412038" y="2801482"/>
              <a:ext cx="1168400" cy="2251595"/>
            </a:xfrm>
            <a:custGeom>
              <a:avLst/>
              <a:gdLst>
                <a:gd name="T0" fmla="*/ 0 w 294"/>
                <a:gd name="T1" fmla="*/ 0 h 568"/>
                <a:gd name="T2" fmla="*/ 294 w 294"/>
                <a:gd name="T3" fmla="*/ 568 h 568"/>
              </a:gdLst>
              <a:ahLst/>
              <a:cxnLst>
                <a:cxn ang="0">
                  <a:pos x="8" y="553"/>
                </a:cxn>
                <a:cxn ang="0">
                  <a:pos x="35" y="397"/>
                </a:cxn>
                <a:cxn ang="0">
                  <a:pos x="99" y="252"/>
                </a:cxn>
                <a:cxn ang="0">
                  <a:pos x="187" y="119"/>
                </a:cxn>
                <a:cxn ang="0">
                  <a:pos x="238" y="58"/>
                </a:cxn>
                <a:cxn ang="0">
                  <a:pos x="265" y="28"/>
                </a:cxn>
                <a:cxn ang="0">
                  <a:pos x="294" y="0"/>
                </a:cxn>
                <a:cxn ang="0">
                  <a:pos x="293" y="0"/>
                </a:cxn>
                <a:cxn ang="0">
                  <a:pos x="264" y="27"/>
                </a:cxn>
                <a:cxn ang="0">
                  <a:pos x="237" y="56"/>
                </a:cxn>
                <a:cxn ang="0">
                  <a:pos x="185" y="117"/>
                </a:cxn>
                <a:cxn ang="0">
                  <a:pos x="95" y="249"/>
                </a:cxn>
                <a:cxn ang="0">
                  <a:pos x="30" y="396"/>
                </a:cxn>
                <a:cxn ang="0">
                  <a:pos x="0" y="549"/>
                </a:cxn>
                <a:cxn ang="0">
                  <a:pos x="7" y="568"/>
                </a:cxn>
                <a:cxn ang="0">
                  <a:pos x="8" y="553"/>
                </a:cxn>
              </a:cxnLst>
              <a:rect l="T0" t="T1" r="T2" b="T3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2" name="Freeform 35"/>
            <p:cNvSpPr>
              <a:spLocks/>
            </p:cNvSpPr>
            <p:nvPr/>
          </p:nvSpPr>
          <p:spPr bwMode="auto">
            <a:xfrm>
              <a:off x="7494588" y="5664636"/>
              <a:ext cx="100012" cy="209115"/>
            </a:xfrm>
            <a:custGeom>
              <a:avLst/>
              <a:gdLst>
                <a:gd name="T0" fmla="*/ 0 w 25"/>
                <a:gd name="T1" fmla="*/ 0 h 53"/>
                <a:gd name="T2" fmla="*/ 25 w 25"/>
                <a:gd name="T3" fmla="*/ 53 h 53"/>
              </a:gdLst>
              <a:ahLst/>
              <a:cxnLst>
                <a:cxn ang="0">
                  <a:pos x="0" y="0"/>
                </a:cxn>
                <a:cxn ang="0">
                  <a:pos x="19" y="53"/>
                </a:cxn>
                <a:cxn ang="0">
                  <a:pos x="25" y="53"/>
                </a:cxn>
                <a:cxn ang="0">
                  <a:pos x="0" y="0"/>
                </a:cxn>
              </a:cxnLst>
              <a:rect l="T0" t="T1" r="T2" b="T3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3" name="Freeform 36"/>
            <p:cNvSpPr>
              <a:spLocks/>
            </p:cNvSpPr>
            <p:nvPr/>
          </p:nvSpPr>
          <p:spPr bwMode="auto">
            <a:xfrm>
              <a:off x="7412038" y="5082010"/>
              <a:ext cx="114300" cy="558953"/>
            </a:xfrm>
            <a:custGeom>
              <a:avLst/>
              <a:gdLst>
                <a:gd name="T0" fmla="*/ 0 w 29"/>
                <a:gd name="T1" fmla="*/ 0 h 141"/>
                <a:gd name="T2" fmla="*/ 29 w 29"/>
                <a:gd name="T3" fmla="*/ 141 h 141"/>
              </a:gdLst>
              <a:ahLst/>
              <a:cxnLst>
                <a:cxn ang="0">
                  <a:pos x="0" y="0"/>
                </a:cxn>
                <a:cxn ang="0">
                  <a:pos x="7" y="89"/>
                </a:cxn>
                <a:cxn ang="0">
                  <a:pos x="18" y="117"/>
                </a:cxn>
                <a:cxn ang="0">
                  <a:pos x="29" y="141"/>
                </a:cxn>
                <a:cxn ang="0">
                  <a:pos x="27" y="135"/>
                </a:cxn>
                <a:cxn ang="0">
                  <a:pos x="8" y="22"/>
                </a:cxn>
                <a:cxn ang="0">
                  <a:pos x="4" y="11"/>
                </a:cxn>
                <a:cxn ang="0">
                  <a:pos x="0" y="0"/>
                </a:cxn>
              </a:cxnLst>
              <a:rect l="T0" t="T1" r="T2" b="T3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4" name="Freeform 37"/>
            <p:cNvSpPr>
              <a:spLocks/>
            </p:cNvSpPr>
            <p:nvPr/>
          </p:nvSpPr>
          <p:spPr bwMode="auto">
            <a:xfrm>
              <a:off x="7412038" y="4978110"/>
              <a:ext cx="31750" cy="189386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0" y="26"/>
                </a:cxn>
                <a:cxn ang="0">
                  <a:pos x="4" y="37"/>
                </a:cxn>
                <a:cxn ang="0">
                  <a:pos x="8" y="48"/>
                </a:cxn>
                <a:cxn ang="0">
                  <a:pos x="7" y="19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26"/>
                </a:cxn>
              </a:cxnLst>
              <a:rect l="T0" t="T1" r="T2" b="T3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5" name="Freeform 38"/>
            <p:cNvSpPr>
              <a:spLocks/>
            </p:cNvSpPr>
            <p:nvPr/>
          </p:nvSpPr>
          <p:spPr bwMode="auto">
            <a:xfrm>
              <a:off x="7439025" y="5434480"/>
              <a:ext cx="174625" cy="439271"/>
            </a:xfrm>
            <a:custGeom>
              <a:avLst/>
              <a:gdLst>
                <a:gd name="T0" fmla="*/ 0 w 44"/>
                <a:gd name="T1" fmla="*/ 0 h 111"/>
                <a:gd name="T2" fmla="*/ 44 w 44"/>
                <a:gd name="T3" fmla="*/ 111 h 111"/>
              </a:gdLst>
              <a:ahLst/>
              <a:cxnLst>
                <a:cxn ang="0">
                  <a:pos x="11" y="28"/>
                </a:cxn>
                <a:cxn ang="0">
                  <a:pos x="0" y="0"/>
                </a:cxn>
                <a:cxn ang="0">
                  <a:pos x="11" y="49"/>
                </a:cxn>
                <a:cxn ang="0">
                  <a:pos x="14" y="58"/>
                </a:cxn>
                <a:cxn ang="0">
                  <a:pos x="39" y="111"/>
                </a:cxn>
                <a:cxn ang="0">
                  <a:pos x="44" y="111"/>
                </a:cxn>
                <a:cxn ang="0">
                  <a:pos x="22" y="52"/>
                </a:cxn>
                <a:cxn ang="0">
                  <a:pos x="11" y="28"/>
                </a:cxn>
              </a:cxnLst>
              <a:rect l="T0" t="T1" r="T2" b="T3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62" name="Rectangle 61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1944688" y="623888"/>
            <a:ext cx="6589712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943100" y="2133600"/>
            <a:ext cx="65913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688"/>
            <a:ext cx="766763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4F0A6305-5954-4B26-B911-BE431E99E6E1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787400"/>
            <a:ext cx="585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  <a:cs typeface="+mn-cs"/>
              </a:defRPr>
            </a:lvl1pPr>
          </a:lstStyle>
          <a:p>
            <a:pPr>
              <a:defRPr/>
            </a:pPr>
            <a:fld id="{E8499D7B-AC0C-4080-9DFE-479A4D39D2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  <p:sldLayoutId id="2147483789" r:id="rId13"/>
    <p:sldLayoutId id="2147483790" r:id="rId14"/>
    <p:sldLayoutId id="2147483791" r:id="rId15"/>
    <p:sldLayoutId id="2147483792" r:id="rId16"/>
    <p:sldLayoutId id="2147483793" r:id="rId17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1581AA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66" name="Group 35"/>
          <p:cNvGrpSpPr>
            <a:grpSpLocks/>
          </p:cNvGrpSpPr>
          <p:nvPr/>
        </p:nvGrpSpPr>
        <p:grpSpPr bwMode="auto">
          <a:xfrm>
            <a:off x="0" y="228600"/>
            <a:ext cx="198120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/>
            </p:cNvSpPr>
            <p:nvPr/>
          </p:nvSpPr>
          <p:spPr bwMode="auto">
            <a:xfrm>
              <a:off x="2487613" y="2284222"/>
              <a:ext cx="85633" cy="534098"/>
            </a:xfrm>
            <a:custGeom>
              <a:avLst/>
              <a:gdLst>
                <a:gd name="T0" fmla="*/ 0 w 22"/>
                <a:gd name="T1" fmla="*/ 0 h 136"/>
                <a:gd name="T2" fmla="*/ 22 w 22"/>
                <a:gd name="T3" fmla="*/ 136 h 136"/>
              </a:gdLst>
              <a:ahLst/>
              <a:cxnLst>
                <a:cxn ang="0">
                  <a:pos x="22" y="136"/>
                </a:cxn>
                <a:cxn ang="0">
                  <a:pos x="17" y="80"/>
                </a:cxn>
                <a:cxn ang="0">
                  <a:pos x="0" y="0"/>
                </a:cxn>
                <a:cxn ang="0">
                  <a:pos x="0" y="35"/>
                </a:cxn>
                <a:cxn ang="0">
                  <a:pos x="20" y="124"/>
                </a:cxn>
                <a:cxn ang="0">
                  <a:pos x="22" y="136"/>
                </a:cxn>
              </a:cxnLst>
              <a:rect l="T0" t="T1" r="T2" b="T3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7" name="Freeform 12"/>
            <p:cNvSpPr>
              <a:spLocks/>
            </p:cNvSpPr>
            <p:nvPr/>
          </p:nvSpPr>
          <p:spPr bwMode="auto">
            <a:xfrm>
              <a:off x="2596601" y="2779108"/>
              <a:ext cx="550779" cy="1978191"/>
            </a:xfrm>
            <a:custGeom>
              <a:avLst/>
              <a:gdLst>
                <a:gd name="T0" fmla="*/ 0 w 140"/>
                <a:gd name="T1" fmla="*/ 0 h 504"/>
                <a:gd name="T2" fmla="*/ 140 w 140"/>
                <a:gd name="T3" fmla="*/ 504 h 504"/>
              </a:gdLst>
              <a:ahLst/>
              <a:cxnLst>
                <a:cxn ang="0">
                  <a:pos x="86" y="350"/>
                </a:cxn>
                <a:cxn ang="0">
                  <a:pos x="139" y="504"/>
                </a:cxn>
                <a:cxn ang="0">
                  <a:pos x="140" y="478"/>
                </a:cxn>
                <a:cxn ang="0">
                  <a:pos x="95" y="347"/>
                </a:cxn>
                <a:cxn ang="0">
                  <a:pos x="0" y="0"/>
                </a:cxn>
                <a:cxn ang="0">
                  <a:pos x="6" y="61"/>
                </a:cxn>
                <a:cxn ang="0">
                  <a:pos x="86" y="350"/>
                </a:cxn>
              </a:cxnLst>
              <a:rect l="T0" t="T1" r="T2" b="T3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8" name="Freeform 13"/>
            <p:cNvSpPr>
              <a:spLocks/>
            </p:cNvSpPr>
            <p:nvPr/>
          </p:nvSpPr>
          <p:spPr bwMode="auto">
            <a:xfrm>
              <a:off x="3174627" y="4730255"/>
              <a:ext cx="519639" cy="1210171"/>
            </a:xfrm>
            <a:custGeom>
              <a:avLst/>
              <a:gdLst>
                <a:gd name="T0" fmla="*/ 0 w 132"/>
                <a:gd name="T1" fmla="*/ 0 h 308"/>
                <a:gd name="T2" fmla="*/ 132 w 132"/>
                <a:gd name="T3" fmla="*/ 308 h 308"/>
              </a:gdLst>
              <a:ahLst/>
              <a:cxnLst>
                <a:cxn ang="0">
                  <a:pos x="8" y="22"/>
                </a:cxn>
                <a:cxn ang="0">
                  <a:pos x="0" y="0"/>
                </a:cxn>
                <a:cxn ang="0">
                  <a:pos x="0" y="29"/>
                </a:cxn>
                <a:cxn ang="0">
                  <a:pos x="68" y="194"/>
                </a:cxn>
                <a:cxn ang="0">
                  <a:pos x="123" y="308"/>
                </a:cxn>
                <a:cxn ang="0">
                  <a:pos x="132" y="308"/>
                </a:cxn>
                <a:cxn ang="0">
                  <a:pos x="77" y="190"/>
                </a:cxn>
                <a:cxn ang="0">
                  <a:pos x="8" y="22"/>
                </a:cxn>
              </a:cxnLst>
              <a:rect l="T0" t="T1" r="T2" b="T3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9" name="Freeform 14"/>
            <p:cNvSpPr>
              <a:spLocks/>
            </p:cNvSpPr>
            <p:nvPr/>
          </p:nvSpPr>
          <p:spPr bwMode="auto">
            <a:xfrm>
              <a:off x="3305023" y="5630785"/>
              <a:ext cx="145967" cy="309641"/>
            </a:xfrm>
            <a:custGeom>
              <a:avLst/>
              <a:gdLst>
                <a:gd name="T0" fmla="*/ 0 w 37"/>
                <a:gd name="T1" fmla="*/ 0 h 79"/>
                <a:gd name="T2" fmla="*/ 37 w 37"/>
                <a:gd name="T3" fmla="*/ 79 h 79"/>
              </a:gdLst>
              <a:ahLst/>
              <a:cxnLst>
                <a:cxn ang="0">
                  <a:pos x="28" y="79"/>
                </a:cxn>
                <a:cxn ang="0">
                  <a:pos x="37" y="79"/>
                </a:cxn>
                <a:cxn ang="0">
                  <a:pos x="0" y="0"/>
                </a:cxn>
                <a:cxn ang="0">
                  <a:pos x="28" y="79"/>
                </a:cxn>
              </a:cxnLst>
              <a:rect l="T0" t="T1" r="T2" b="T3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0" name="Freeform 15"/>
            <p:cNvSpPr>
              <a:spLocks/>
            </p:cNvSpPr>
            <p:nvPr/>
          </p:nvSpPr>
          <p:spPr bwMode="auto">
            <a:xfrm>
              <a:off x="2573246" y="2818321"/>
              <a:ext cx="700637" cy="2834099"/>
            </a:xfrm>
            <a:custGeom>
              <a:avLst/>
              <a:gdLst>
                <a:gd name="T0" fmla="*/ 0 w 178"/>
                <a:gd name="T1" fmla="*/ 0 h 722"/>
                <a:gd name="T2" fmla="*/ 178 w 178"/>
                <a:gd name="T3" fmla="*/ 722 h 722"/>
              </a:gdLst>
              <a:ahLst/>
              <a:cxnLst>
                <a:cxn ang="0">
                  <a:pos x="162" y="660"/>
                </a:cxn>
                <a:cxn ang="0">
                  <a:pos x="116" y="534"/>
                </a:cxn>
                <a:cxn ang="0">
                  <a:pos x="40" y="236"/>
                </a:cxn>
                <a:cxn ang="0">
                  <a:pos x="12" y="51"/>
                </a:cxn>
                <a:cxn ang="0">
                  <a:pos x="0" y="0"/>
                </a:cxn>
                <a:cxn ang="0">
                  <a:pos x="33" y="237"/>
                </a:cxn>
                <a:cxn ang="0">
                  <a:pos x="107" y="537"/>
                </a:cxn>
                <a:cxn ang="0">
                  <a:pos x="160" y="681"/>
                </a:cxn>
                <a:cxn ang="0">
                  <a:pos x="178" y="722"/>
                </a:cxn>
                <a:cxn ang="0">
                  <a:pos x="174" y="708"/>
                </a:cxn>
                <a:cxn ang="0">
                  <a:pos x="162" y="660"/>
                </a:cxn>
              </a:cxnLst>
              <a:rect l="T0" t="T1" r="T2" b="T3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1" name="Freeform 16"/>
            <p:cNvSpPr>
              <a:spLocks/>
            </p:cNvSpPr>
            <p:nvPr/>
          </p:nvSpPr>
          <p:spPr bwMode="auto">
            <a:xfrm>
              <a:off x="2507075" y="285750"/>
              <a:ext cx="89526" cy="2493358"/>
            </a:xfrm>
            <a:custGeom>
              <a:avLst/>
              <a:gdLst>
                <a:gd name="T0" fmla="*/ 0 w 23"/>
                <a:gd name="T1" fmla="*/ 0 h 635"/>
                <a:gd name="T2" fmla="*/ 23 w 23"/>
                <a:gd name="T3" fmla="*/ 635 h 635"/>
              </a:gdLst>
              <a:ahLst/>
              <a:cxnLst>
                <a:cxn ang="0">
                  <a:pos x="11" y="577"/>
                </a:cxn>
                <a:cxn ang="0">
                  <a:pos x="12" y="589"/>
                </a:cxn>
                <a:cxn ang="0">
                  <a:pos x="22" y="632"/>
                </a:cxn>
                <a:cxn ang="0">
                  <a:pos x="23" y="635"/>
                </a:cxn>
                <a:cxn ang="0">
                  <a:pos x="17" y="576"/>
                </a:cxn>
                <a:cxn ang="0">
                  <a:pos x="5" y="269"/>
                </a:cxn>
                <a:cxn ang="0">
                  <a:pos x="15" y="0"/>
                </a:cxn>
                <a:cxn ang="0">
                  <a:pos x="12" y="0"/>
                </a:cxn>
                <a:cxn ang="0">
                  <a:pos x="1" y="269"/>
                </a:cxn>
                <a:cxn ang="0">
                  <a:pos x="11" y="577"/>
                </a:cxn>
              </a:cxnLst>
              <a:rect l="T0" t="T1" r="T2" b="T3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2" name="Freeform 17"/>
            <p:cNvSpPr>
              <a:spLocks/>
            </p:cNvSpPr>
            <p:nvPr/>
          </p:nvSpPr>
          <p:spPr bwMode="auto">
            <a:xfrm>
              <a:off x="2553784" y="2599273"/>
              <a:ext cx="68118" cy="420517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0" y="0"/>
                </a:cxn>
                <a:cxn ang="0">
                  <a:pos x="5" y="56"/>
                </a:cxn>
                <a:cxn ang="0">
                  <a:pos x="17" y="107"/>
                </a:cxn>
                <a:cxn ang="0">
                  <a:pos x="11" y="46"/>
                </a:cxn>
                <a:cxn ang="0">
                  <a:pos x="10" y="43"/>
                </a:cxn>
                <a:cxn ang="0">
                  <a:pos x="0" y="0"/>
                </a:cxn>
              </a:cxnLst>
              <a:rect l="T0" t="T1" r="T2" b="T3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3" name="Freeform 18"/>
            <p:cNvSpPr>
              <a:spLocks/>
            </p:cNvSpPr>
            <p:nvPr/>
          </p:nvSpPr>
          <p:spPr bwMode="auto">
            <a:xfrm>
              <a:off x="3143488" y="4757298"/>
              <a:ext cx="161535" cy="873487"/>
            </a:xfrm>
            <a:custGeom>
              <a:avLst/>
              <a:gdLst>
                <a:gd name="T0" fmla="*/ 0 w 41"/>
                <a:gd name="T1" fmla="*/ 0 h 222"/>
                <a:gd name="T2" fmla="*/ 41 w 41"/>
                <a:gd name="T3" fmla="*/ 222 h 222"/>
              </a:gdLst>
              <a:ahLst/>
              <a:cxnLst>
                <a:cxn ang="0">
                  <a:pos x="0" y="0"/>
                </a:cxn>
                <a:cxn ang="0">
                  <a:pos x="5" y="93"/>
                </a:cxn>
                <a:cxn ang="0">
                  <a:pos x="17" y="166"/>
                </a:cxn>
                <a:cxn ang="0">
                  <a:pos x="24" y="184"/>
                </a:cxn>
                <a:cxn ang="0">
                  <a:pos x="41" y="222"/>
                </a:cxn>
                <a:cxn ang="0">
                  <a:pos x="38" y="212"/>
                </a:cxn>
                <a:cxn ang="0">
                  <a:pos x="13" y="92"/>
                </a:cxn>
                <a:cxn ang="0">
                  <a:pos x="8" y="22"/>
                </a:cxn>
                <a:cxn ang="0">
                  <a:pos x="7" y="18"/>
                </a:cxn>
                <a:cxn ang="0">
                  <a:pos x="0" y="0"/>
                </a:cxn>
              </a:cxnLst>
              <a:rect l="T0" t="T1" r="T2" b="T3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4" name="Freeform 19"/>
            <p:cNvSpPr>
              <a:spLocks/>
            </p:cNvSpPr>
            <p:nvPr/>
          </p:nvSpPr>
          <p:spPr bwMode="auto">
            <a:xfrm>
              <a:off x="3147380" y="1282282"/>
              <a:ext cx="1769108" cy="3447973"/>
            </a:xfrm>
            <a:custGeom>
              <a:avLst/>
              <a:gdLst>
                <a:gd name="T0" fmla="*/ 0 w 450"/>
                <a:gd name="T1" fmla="*/ 0 h 878"/>
                <a:gd name="T2" fmla="*/ 450 w 450"/>
                <a:gd name="T3" fmla="*/ 878 h 878"/>
              </a:gdLst>
              <a:ahLst/>
              <a:cxnLst>
                <a:cxn ang="0">
                  <a:pos x="7" y="854"/>
                </a:cxn>
                <a:cxn ang="0">
                  <a:pos x="50" y="613"/>
                </a:cxn>
                <a:cxn ang="0">
                  <a:pos x="149" y="388"/>
                </a:cxn>
                <a:cxn ang="0">
                  <a:pos x="285" y="183"/>
                </a:cxn>
                <a:cxn ang="0">
                  <a:pos x="364" y="89"/>
                </a:cxn>
                <a:cxn ang="0">
                  <a:pos x="406" y="44"/>
                </a:cxn>
                <a:cxn ang="0">
                  <a:pos x="450" y="1"/>
                </a:cxn>
                <a:cxn ang="0">
                  <a:pos x="450" y="0"/>
                </a:cxn>
                <a:cxn ang="0">
                  <a:pos x="405" y="43"/>
                </a:cxn>
                <a:cxn ang="0">
                  <a:pos x="363" y="88"/>
                </a:cxn>
                <a:cxn ang="0">
                  <a:pos x="283" y="181"/>
                </a:cxn>
                <a:cxn ang="0">
                  <a:pos x="145" y="386"/>
                </a:cxn>
                <a:cxn ang="0">
                  <a:pos x="45" y="611"/>
                </a:cxn>
                <a:cxn ang="0">
                  <a:pos x="0" y="854"/>
                </a:cxn>
                <a:cxn ang="0">
                  <a:pos x="0" y="859"/>
                </a:cxn>
                <a:cxn ang="0">
                  <a:pos x="7" y="878"/>
                </a:cxn>
                <a:cxn ang="0">
                  <a:pos x="7" y="854"/>
                </a:cxn>
              </a:cxnLst>
              <a:rect l="T0" t="T1" r="T2" b="T3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5" name="Freeform 20"/>
            <p:cNvSpPr>
              <a:spLocks/>
            </p:cNvSpPr>
            <p:nvPr/>
          </p:nvSpPr>
          <p:spPr bwMode="auto">
            <a:xfrm>
              <a:off x="3273883" y="5652419"/>
              <a:ext cx="138182" cy="288007"/>
            </a:xfrm>
            <a:custGeom>
              <a:avLst/>
              <a:gdLst>
                <a:gd name="T0" fmla="*/ 0 w 35"/>
                <a:gd name="T1" fmla="*/ 0 h 73"/>
                <a:gd name="T2" fmla="*/ 35 w 35"/>
                <a:gd name="T3" fmla="*/ 73 h 73"/>
              </a:gdLst>
              <a:ahLst/>
              <a:cxnLst>
                <a:cxn ang="0">
                  <a:pos x="0" y="0"/>
                </a:cxn>
                <a:cxn ang="0">
                  <a:pos x="26" y="73"/>
                </a:cxn>
                <a:cxn ang="0">
                  <a:pos x="35" y="73"/>
                </a:cxn>
                <a:cxn ang="0">
                  <a:pos x="0" y="0"/>
                </a:cxn>
              </a:cxnLst>
              <a:rect l="T0" t="T1" r="T2" b="T3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6" name="Freeform 21"/>
            <p:cNvSpPr>
              <a:spLocks/>
            </p:cNvSpPr>
            <p:nvPr/>
          </p:nvSpPr>
          <p:spPr bwMode="auto">
            <a:xfrm>
              <a:off x="3143488" y="4655887"/>
              <a:ext cx="31139" cy="189300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7" y="44"/>
                </a:cxn>
                <a:cxn ang="0">
                  <a:pos x="8" y="48"/>
                </a:cxn>
                <a:cxn ang="0">
                  <a:pos x="8" y="19"/>
                </a:cxn>
                <a:cxn ang="0">
                  <a:pos x="1" y="0"/>
                </a:cxn>
                <a:cxn ang="0">
                  <a:pos x="0" y="26"/>
                </a:cxn>
                <a:cxn ang="0">
                  <a:pos x="7" y="44"/>
                </a:cxn>
              </a:cxnLst>
              <a:rect l="T0" t="T1" r="T2" b="T3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7" name="Freeform 22"/>
            <p:cNvSpPr>
              <a:spLocks/>
            </p:cNvSpPr>
            <p:nvPr/>
          </p:nvSpPr>
          <p:spPr bwMode="auto">
            <a:xfrm>
              <a:off x="3211605" y="5410385"/>
              <a:ext cx="202406" cy="530041"/>
            </a:xfrm>
            <a:custGeom>
              <a:avLst/>
              <a:gdLst>
                <a:gd name="T0" fmla="*/ 0 w 52"/>
                <a:gd name="T1" fmla="*/ 0 h 135"/>
                <a:gd name="T2" fmla="*/ 52 w 52"/>
                <a:gd name="T3" fmla="*/ 135 h 135"/>
              </a:gdLst>
              <a:ahLst/>
              <a:cxnLst>
                <a:cxn ang="0">
                  <a:pos x="7" y="18"/>
                </a:cxn>
                <a:cxn ang="0">
                  <a:pos x="0" y="0"/>
                </a:cxn>
                <a:cxn ang="0">
                  <a:pos x="12" y="48"/>
                </a:cxn>
                <a:cxn ang="0">
                  <a:pos x="16" y="62"/>
                </a:cxn>
                <a:cxn ang="0">
                  <a:pos x="51" y="135"/>
                </a:cxn>
                <a:cxn ang="0">
                  <a:pos x="52" y="135"/>
                </a:cxn>
                <a:cxn ang="0">
                  <a:pos x="24" y="56"/>
                </a:cxn>
                <a:cxn ang="0">
                  <a:pos x="7" y="18"/>
                </a:cxn>
              </a:cxnLst>
              <a:rect l="T0" t="T1" r="T2" b="T3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</p:grpSp>
      <p:grpSp>
        <p:nvGrpSpPr>
          <p:cNvPr id="36867" name="Group 48"/>
          <p:cNvGrpSpPr>
            <a:grpSpLocks/>
          </p:cNvGrpSpPr>
          <p:nvPr/>
        </p:nvGrpSpPr>
        <p:grpSpPr bwMode="auto">
          <a:xfrm>
            <a:off x="20638" y="0"/>
            <a:ext cx="1952625" cy="6853238"/>
            <a:chOff x="6627813" y="196102"/>
            <a:chExt cx="1952625" cy="5677649"/>
          </a:xfrm>
        </p:grpSpPr>
        <p:sp>
          <p:nvSpPr>
            <p:cNvPr id="1034" name="Freeform 27"/>
            <p:cNvSpPr>
              <a:spLocks/>
            </p:cNvSpPr>
            <p:nvPr/>
          </p:nvSpPr>
          <p:spPr bwMode="auto">
            <a:xfrm>
              <a:off x="6627813" y="196102"/>
              <a:ext cx="409575" cy="3647005"/>
            </a:xfrm>
            <a:custGeom>
              <a:avLst/>
              <a:gdLst>
                <a:gd name="T0" fmla="*/ 0 w 103"/>
                <a:gd name="T1" fmla="*/ 0 h 920"/>
                <a:gd name="T2" fmla="*/ 103 w 103"/>
                <a:gd name="T3" fmla="*/ 920 h 920"/>
              </a:gdLst>
              <a:ahLst/>
              <a:cxnLst>
                <a:cxn ang="0">
                  <a:pos x="7" y="210"/>
                </a:cxn>
                <a:cxn ang="0">
                  <a:pos x="26" y="445"/>
                </a:cxn>
                <a:cxn ang="0">
                  <a:pos x="57" y="679"/>
                </a:cxn>
                <a:cxn ang="0">
                  <a:pos x="101" y="911"/>
                </a:cxn>
                <a:cxn ang="0">
                  <a:pos x="103" y="920"/>
                </a:cxn>
                <a:cxn ang="0">
                  <a:pos x="99" y="874"/>
                </a:cxn>
                <a:cxn ang="0">
                  <a:pos x="99" y="866"/>
                </a:cxn>
                <a:cxn ang="0">
                  <a:pos x="63" y="678"/>
                </a:cxn>
                <a:cxn ang="0">
                  <a:pos x="30" y="444"/>
                </a:cxn>
                <a:cxn ang="0">
                  <a:pos x="9" y="209"/>
                </a:cxn>
                <a:cxn ang="0">
                  <a:pos x="3" y="92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92"/>
                </a:cxn>
                <a:cxn ang="0">
                  <a:pos x="7" y="210"/>
                </a:cxn>
              </a:cxnLst>
              <a:rect l="T0" t="T1" r="T2" b="T3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5" name="Freeform 28"/>
            <p:cNvSpPr>
              <a:spLocks/>
            </p:cNvSpPr>
            <p:nvPr/>
          </p:nvSpPr>
          <p:spPr bwMode="auto">
            <a:xfrm>
              <a:off x="7061200" y="3772087"/>
              <a:ext cx="350838" cy="1309923"/>
            </a:xfrm>
            <a:custGeom>
              <a:avLst/>
              <a:gdLst>
                <a:gd name="T0" fmla="*/ 0 w 88"/>
                <a:gd name="T1" fmla="*/ 0 h 330"/>
                <a:gd name="T2" fmla="*/ 88 w 88"/>
                <a:gd name="T3" fmla="*/ 330 h 330"/>
              </a:gdLst>
              <a:ahLst/>
              <a:cxnLst>
                <a:cxn ang="0">
                  <a:pos x="53" y="229"/>
                </a:cxn>
                <a:cxn ang="0">
                  <a:pos x="88" y="330"/>
                </a:cxn>
                <a:cxn ang="0">
                  <a:pos x="88" y="308"/>
                </a:cxn>
                <a:cxn ang="0">
                  <a:pos x="88" y="304"/>
                </a:cxn>
                <a:cxn ang="0">
                  <a:pos x="62" y="226"/>
                </a:cxn>
                <a:cxn ang="0">
                  <a:pos x="0" y="0"/>
                </a:cxn>
                <a:cxn ang="0">
                  <a:pos x="7" y="63"/>
                </a:cxn>
                <a:cxn ang="0">
                  <a:pos x="53" y="229"/>
                </a:cxn>
              </a:cxnLst>
              <a:rect l="T0" t="T1" r="T2" b="T3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6" name="Freeform 29"/>
            <p:cNvSpPr>
              <a:spLocks/>
            </p:cNvSpPr>
            <p:nvPr/>
          </p:nvSpPr>
          <p:spPr bwMode="auto">
            <a:xfrm>
              <a:off x="7439025" y="5053076"/>
              <a:ext cx="357188" cy="820675"/>
            </a:xfrm>
            <a:custGeom>
              <a:avLst/>
              <a:gdLst>
                <a:gd name="T0" fmla="*/ 0 w 90"/>
                <a:gd name="T1" fmla="*/ 0 h 207"/>
                <a:gd name="T2" fmla="*/ 90 w 90"/>
                <a:gd name="T3" fmla="*/ 207 h 207"/>
              </a:gdLst>
              <a:ahLst/>
              <a:cxnLst>
                <a:cxn ang="0">
                  <a:pos x="6" y="15"/>
                </a:cxn>
                <a:cxn ang="0">
                  <a:pos x="0" y="0"/>
                </a:cxn>
                <a:cxn ang="0">
                  <a:pos x="1" y="29"/>
                </a:cxn>
                <a:cxn ang="0">
                  <a:pos x="42" y="127"/>
                </a:cxn>
                <a:cxn ang="0">
                  <a:pos x="80" y="207"/>
                </a:cxn>
                <a:cxn ang="0">
                  <a:pos x="90" y="207"/>
                </a:cxn>
                <a:cxn ang="0">
                  <a:pos x="50" y="123"/>
                </a:cxn>
                <a:cxn ang="0">
                  <a:pos x="6" y="15"/>
                </a:cxn>
              </a:cxnLst>
              <a:rect l="T0" t="T1" r="T2" b="T3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7" name="Freeform 30"/>
            <p:cNvSpPr>
              <a:spLocks/>
            </p:cNvSpPr>
            <p:nvPr/>
          </p:nvSpPr>
          <p:spPr bwMode="auto">
            <a:xfrm>
              <a:off x="7037388" y="3811543"/>
              <a:ext cx="457200" cy="1853094"/>
            </a:xfrm>
            <a:custGeom>
              <a:avLst/>
              <a:gdLst>
                <a:gd name="T0" fmla="*/ 0 w 115"/>
                <a:gd name="T1" fmla="*/ 0 h 467"/>
                <a:gd name="T2" fmla="*/ 115 w 115"/>
                <a:gd name="T3" fmla="*/ 467 h 467"/>
              </a:gdLst>
              <a:ahLst/>
              <a:cxnLst>
                <a:cxn ang="0">
                  <a:pos x="101" y="409"/>
                </a:cxn>
                <a:cxn ang="0">
                  <a:pos x="78" y="344"/>
                </a:cxn>
                <a:cxn ang="0">
                  <a:pos x="29" y="151"/>
                </a:cxn>
                <a:cxn ang="0">
                  <a:pos x="13" y="53"/>
                </a:cxn>
                <a:cxn ang="0">
                  <a:pos x="0" y="0"/>
                </a:cxn>
                <a:cxn ang="0">
                  <a:pos x="21" y="152"/>
                </a:cxn>
                <a:cxn ang="0">
                  <a:pos x="69" y="347"/>
                </a:cxn>
                <a:cxn ang="0">
                  <a:pos x="103" y="441"/>
                </a:cxn>
                <a:cxn ang="0">
                  <a:pos x="115" y="467"/>
                </a:cxn>
                <a:cxn ang="0">
                  <a:pos x="112" y="458"/>
                </a:cxn>
                <a:cxn ang="0">
                  <a:pos x="101" y="409"/>
                </a:cxn>
              </a:cxnLst>
              <a:rect l="T0" t="T1" r="T2" b="T3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8" name="Freeform 31"/>
            <p:cNvSpPr>
              <a:spLocks/>
            </p:cNvSpPr>
            <p:nvPr/>
          </p:nvSpPr>
          <p:spPr bwMode="auto">
            <a:xfrm>
              <a:off x="6992938" y="1264031"/>
              <a:ext cx="144462" cy="2508056"/>
            </a:xfrm>
            <a:custGeom>
              <a:avLst/>
              <a:gdLst>
                <a:gd name="T0" fmla="*/ 0 w 36"/>
                <a:gd name="T1" fmla="*/ 0 h 633"/>
                <a:gd name="T2" fmla="*/ 36 w 36"/>
                <a:gd name="T3" fmla="*/ 633 h 633"/>
              </a:gdLst>
              <a:ahLst/>
              <a:cxnLst>
                <a:cxn ang="0">
                  <a:pos x="17" y="633"/>
                </a:cxn>
                <a:cxn ang="0">
                  <a:pos x="13" y="597"/>
                </a:cxn>
                <a:cxn ang="0">
                  <a:pos x="5" y="398"/>
                </a:cxn>
                <a:cxn ang="0">
                  <a:pos x="13" y="198"/>
                </a:cxn>
                <a:cxn ang="0">
                  <a:pos x="22" y="99"/>
                </a:cxn>
                <a:cxn ang="0">
                  <a:pos x="36" y="0"/>
                </a:cxn>
                <a:cxn ang="0">
                  <a:pos x="35" y="0"/>
                </a:cxn>
                <a:cxn ang="0">
                  <a:pos x="20" y="99"/>
                </a:cxn>
                <a:cxn ang="0">
                  <a:pos x="10" y="198"/>
                </a:cxn>
                <a:cxn ang="0">
                  <a:pos x="1" y="398"/>
                </a:cxn>
                <a:cxn ang="0">
                  <a:pos x="7" y="589"/>
                </a:cxn>
                <a:cxn ang="0">
                  <a:pos x="16" y="632"/>
                </a:cxn>
                <a:cxn ang="0">
                  <a:pos x="17" y="633"/>
                </a:cxn>
              </a:cxnLst>
              <a:rect l="T0" t="T1" r="T2" b="T3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9" name="Freeform 32"/>
            <p:cNvSpPr>
              <a:spLocks/>
            </p:cNvSpPr>
            <p:nvPr/>
          </p:nvSpPr>
          <p:spPr bwMode="auto">
            <a:xfrm>
              <a:off x="7526338" y="5640963"/>
              <a:ext cx="111125" cy="232788"/>
            </a:xfrm>
            <a:custGeom>
              <a:avLst/>
              <a:gdLst>
                <a:gd name="T0" fmla="*/ 0 w 28"/>
                <a:gd name="T1" fmla="*/ 0 h 59"/>
                <a:gd name="T2" fmla="*/ 28 w 28"/>
                <a:gd name="T3" fmla="*/ 59 h 59"/>
              </a:gdLst>
              <a:ahLst/>
              <a:cxnLst>
                <a:cxn ang="0">
                  <a:pos x="22" y="59"/>
                </a:cxn>
                <a:cxn ang="0">
                  <a:pos x="28" y="59"/>
                </a:cxn>
                <a:cxn ang="0">
                  <a:pos x="0" y="0"/>
                </a:cxn>
                <a:cxn ang="0">
                  <a:pos x="22" y="59"/>
                </a:cxn>
              </a:cxnLst>
              <a:rect l="T0" t="T1" r="T2" b="T3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0" name="Freeform 33"/>
            <p:cNvSpPr>
              <a:spLocks/>
            </p:cNvSpPr>
            <p:nvPr/>
          </p:nvSpPr>
          <p:spPr bwMode="auto">
            <a:xfrm>
              <a:off x="7021513" y="3598483"/>
              <a:ext cx="68262" cy="424804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4" y="54"/>
                </a:cxn>
                <a:cxn ang="0">
                  <a:pos x="17" y="107"/>
                </a:cxn>
                <a:cxn ang="0">
                  <a:pos x="10" y="44"/>
                </a:cxn>
                <a:cxn ang="0">
                  <a:pos x="9" y="43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" y="54"/>
                </a:cxn>
              </a:cxnLst>
              <a:rect l="T0" t="T1" r="T2" b="T3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1" name="Freeform 34"/>
            <p:cNvSpPr>
              <a:spLocks/>
            </p:cNvSpPr>
            <p:nvPr/>
          </p:nvSpPr>
          <p:spPr bwMode="auto">
            <a:xfrm>
              <a:off x="7412038" y="2801482"/>
              <a:ext cx="1168400" cy="2251595"/>
            </a:xfrm>
            <a:custGeom>
              <a:avLst/>
              <a:gdLst>
                <a:gd name="T0" fmla="*/ 0 w 294"/>
                <a:gd name="T1" fmla="*/ 0 h 568"/>
                <a:gd name="T2" fmla="*/ 294 w 294"/>
                <a:gd name="T3" fmla="*/ 568 h 568"/>
              </a:gdLst>
              <a:ahLst/>
              <a:cxnLst>
                <a:cxn ang="0">
                  <a:pos x="8" y="553"/>
                </a:cxn>
                <a:cxn ang="0">
                  <a:pos x="35" y="397"/>
                </a:cxn>
                <a:cxn ang="0">
                  <a:pos x="99" y="252"/>
                </a:cxn>
                <a:cxn ang="0">
                  <a:pos x="187" y="119"/>
                </a:cxn>
                <a:cxn ang="0">
                  <a:pos x="238" y="58"/>
                </a:cxn>
                <a:cxn ang="0">
                  <a:pos x="265" y="28"/>
                </a:cxn>
                <a:cxn ang="0">
                  <a:pos x="294" y="0"/>
                </a:cxn>
                <a:cxn ang="0">
                  <a:pos x="293" y="0"/>
                </a:cxn>
                <a:cxn ang="0">
                  <a:pos x="264" y="27"/>
                </a:cxn>
                <a:cxn ang="0">
                  <a:pos x="237" y="56"/>
                </a:cxn>
                <a:cxn ang="0">
                  <a:pos x="185" y="117"/>
                </a:cxn>
                <a:cxn ang="0">
                  <a:pos x="95" y="249"/>
                </a:cxn>
                <a:cxn ang="0">
                  <a:pos x="30" y="396"/>
                </a:cxn>
                <a:cxn ang="0">
                  <a:pos x="0" y="549"/>
                </a:cxn>
                <a:cxn ang="0">
                  <a:pos x="7" y="568"/>
                </a:cxn>
                <a:cxn ang="0">
                  <a:pos x="8" y="553"/>
                </a:cxn>
              </a:cxnLst>
              <a:rect l="T0" t="T1" r="T2" b="T3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2" name="Freeform 35"/>
            <p:cNvSpPr>
              <a:spLocks/>
            </p:cNvSpPr>
            <p:nvPr/>
          </p:nvSpPr>
          <p:spPr bwMode="auto">
            <a:xfrm>
              <a:off x="7494588" y="5664636"/>
              <a:ext cx="100012" cy="209115"/>
            </a:xfrm>
            <a:custGeom>
              <a:avLst/>
              <a:gdLst>
                <a:gd name="T0" fmla="*/ 0 w 25"/>
                <a:gd name="T1" fmla="*/ 0 h 53"/>
                <a:gd name="T2" fmla="*/ 25 w 25"/>
                <a:gd name="T3" fmla="*/ 53 h 53"/>
              </a:gdLst>
              <a:ahLst/>
              <a:cxnLst>
                <a:cxn ang="0">
                  <a:pos x="0" y="0"/>
                </a:cxn>
                <a:cxn ang="0">
                  <a:pos x="19" y="53"/>
                </a:cxn>
                <a:cxn ang="0">
                  <a:pos x="25" y="53"/>
                </a:cxn>
                <a:cxn ang="0">
                  <a:pos x="0" y="0"/>
                </a:cxn>
              </a:cxnLst>
              <a:rect l="T0" t="T1" r="T2" b="T3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3" name="Freeform 36"/>
            <p:cNvSpPr>
              <a:spLocks/>
            </p:cNvSpPr>
            <p:nvPr/>
          </p:nvSpPr>
          <p:spPr bwMode="auto">
            <a:xfrm>
              <a:off x="7412038" y="5082010"/>
              <a:ext cx="114300" cy="558953"/>
            </a:xfrm>
            <a:custGeom>
              <a:avLst/>
              <a:gdLst>
                <a:gd name="T0" fmla="*/ 0 w 29"/>
                <a:gd name="T1" fmla="*/ 0 h 141"/>
                <a:gd name="T2" fmla="*/ 29 w 29"/>
                <a:gd name="T3" fmla="*/ 141 h 141"/>
              </a:gdLst>
              <a:ahLst/>
              <a:cxnLst>
                <a:cxn ang="0">
                  <a:pos x="0" y="0"/>
                </a:cxn>
                <a:cxn ang="0">
                  <a:pos x="7" y="89"/>
                </a:cxn>
                <a:cxn ang="0">
                  <a:pos x="18" y="117"/>
                </a:cxn>
                <a:cxn ang="0">
                  <a:pos x="29" y="141"/>
                </a:cxn>
                <a:cxn ang="0">
                  <a:pos x="27" y="135"/>
                </a:cxn>
                <a:cxn ang="0">
                  <a:pos x="8" y="22"/>
                </a:cxn>
                <a:cxn ang="0">
                  <a:pos x="4" y="11"/>
                </a:cxn>
                <a:cxn ang="0">
                  <a:pos x="0" y="0"/>
                </a:cxn>
              </a:cxnLst>
              <a:rect l="T0" t="T1" r="T2" b="T3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4" name="Freeform 37"/>
            <p:cNvSpPr>
              <a:spLocks/>
            </p:cNvSpPr>
            <p:nvPr/>
          </p:nvSpPr>
          <p:spPr bwMode="auto">
            <a:xfrm>
              <a:off x="7412038" y="4978110"/>
              <a:ext cx="31750" cy="189386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0" y="26"/>
                </a:cxn>
                <a:cxn ang="0">
                  <a:pos x="4" y="37"/>
                </a:cxn>
                <a:cxn ang="0">
                  <a:pos x="8" y="48"/>
                </a:cxn>
                <a:cxn ang="0">
                  <a:pos x="7" y="19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26"/>
                </a:cxn>
              </a:cxnLst>
              <a:rect l="T0" t="T1" r="T2" b="T3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5" name="Freeform 38"/>
            <p:cNvSpPr>
              <a:spLocks/>
            </p:cNvSpPr>
            <p:nvPr/>
          </p:nvSpPr>
          <p:spPr bwMode="auto">
            <a:xfrm>
              <a:off x="7439025" y="5434480"/>
              <a:ext cx="174625" cy="439271"/>
            </a:xfrm>
            <a:custGeom>
              <a:avLst/>
              <a:gdLst>
                <a:gd name="T0" fmla="*/ 0 w 44"/>
                <a:gd name="T1" fmla="*/ 0 h 111"/>
                <a:gd name="T2" fmla="*/ 44 w 44"/>
                <a:gd name="T3" fmla="*/ 111 h 111"/>
              </a:gdLst>
              <a:ahLst/>
              <a:cxnLst>
                <a:cxn ang="0">
                  <a:pos x="11" y="28"/>
                </a:cxn>
                <a:cxn ang="0">
                  <a:pos x="0" y="0"/>
                </a:cxn>
                <a:cxn ang="0">
                  <a:pos x="11" y="49"/>
                </a:cxn>
                <a:cxn ang="0">
                  <a:pos x="14" y="58"/>
                </a:cxn>
                <a:cxn ang="0">
                  <a:pos x="39" y="111"/>
                </a:cxn>
                <a:cxn ang="0">
                  <a:pos x="44" y="111"/>
                </a:cxn>
                <a:cxn ang="0">
                  <a:pos x="22" y="52"/>
                </a:cxn>
                <a:cxn ang="0">
                  <a:pos x="11" y="28"/>
                </a:cxn>
              </a:cxnLst>
              <a:rect l="T0" t="T1" r="T2" b="T3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62" name="Rectangle 61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6869" name="Title Placeholder 1"/>
          <p:cNvSpPr>
            <a:spLocks noGrp="1"/>
          </p:cNvSpPr>
          <p:nvPr>
            <p:ph type="title"/>
          </p:nvPr>
        </p:nvSpPr>
        <p:spPr bwMode="auto">
          <a:xfrm>
            <a:off x="1944688" y="623888"/>
            <a:ext cx="6589712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3687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943100" y="2133600"/>
            <a:ext cx="65913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688"/>
            <a:ext cx="766763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335B8B6F-5314-4253-8101-9C0F9F7613D3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787400"/>
            <a:ext cx="585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  <a:cs typeface="+mn-cs"/>
              </a:defRPr>
            </a:lvl1pPr>
          </a:lstStyle>
          <a:p>
            <a:pPr>
              <a:defRPr/>
            </a:pPr>
            <a:fld id="{94C7E818-0B0B-48FC-AA87-4D5AE5F6C0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821" r:id="rId12"/>
    <p:sldLayoutId id="2147483822" r:id="rId13"/>
    <p:sldLayoutId id="2147483823" r:id="rId14"/>
    <p:sldLayoutId id="2147483824" r:id="rId15"/>
    <p:sldLayoutId id="2147483825" r:id="rId16"/>
    <p:sldLayoutId id="2147483826" r:id="rId17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1581AA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17"/>
          <p:cNvSpPr>
            <a:spLocks noChangeArrowheads="1"/>
          </p:cNvSpPr>
          <p:nvPr/>
        </p:nvSpPr>
        <p:spPr bwMode="auto">
          <a:xfrm>
            <a:off x="1043608" y="2326813"/>
            <a:ext cx="770351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программе обучения в первом классе.</a:t>
            </a:r>
            <a:endParaRPr lang="ru-RU" sz="3600" b="1" dirty="0">
              <a:solidFill>
                <a:srgbClr val="84360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300" name="Rectangle 18"/>
          <p:cNvSpPr>
            <a:spLocks noChangeArrowheads="1"/>
          </p:cNvSpPr>
          <p:nvPr/>
        </p:nvSpPr>
        <p:spPr bwMode="auto">
          <a:xfrm>
            <a:off x="539551" y="242173"/>
            <a:ext cx="775037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1600" b="1" dirty="0" err="1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Гудермесская</a:t>
            </a:r>
            <a:r>
              <a:rPr lang="ru-RU" sz="1600" b="1" dirty="0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СШ №7»</a:t>
            </a:r>
            <a:endParaRPr lang="ru-RU" sz="1600" b="1" dirty="0">
              <a:solidFill>
                <a:srgbClr val="84360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303" name="Rectangle 8"/>
          <p:cNvSpPr>
            <a:spLocks noChangeArrowheads="1"/>
          </p:cNvSpPr>
          <p:nvPr/>
        </p:nvSpPr>
        <p:spPr bwMode="auto">
          <a:xfrm>
            <a:off x="1619250" y="3789363"/>
            <a:ext cx="698519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9A2F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</a:t>
            </a:r>
            <a:r>
              <a:rPr lang="ru-RU" sz="2000" b="1" dirty="0">
                <a:solidFill>
                  <a:srgbClr val="9A2F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 (законных представителей) </a:t>
            </a:r>
            <a:endParaRPr lang="ru-RU" sz="2000" b="1" dirty="0" smtClean="0">
              <a:solidFill>
                <a:srgbClr val="9A2F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9A2F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будущих </a:t>
            </a:r>
            <a:r>
              <a:rPr lang="ru-RU" sz="2000" b="1" dirty="0">
                <a:solidFill>
                  <a:srgbClr val="9A2F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первоклассников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0113" y="1124744"/>
            <a:ext cx="7920037" cy="5111874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   НАШЕЙ   ШКОЛЫ,   НА   КОТОРОМ   ВЫ  НАЙДЁТЕ   ВСЮ    ИНТЕРЕСУЮЩУЮ  ВАС ИНФОРМАЦИЮ :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 сайта школы </a:t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5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00113" y="3573463"/>
            <a:ext cx="7775575" cy="6461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ru-RU" sz="3600" b="1" kern="10" dirty="0">
              <a:solidFill>
                <a:srgbClr val="000066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85800" y="2094548"/>
            <a:ext cx="8229600" cy="2224648"/>
          </a:xfrm>
          <a:prstGeom prst="rect">
            <a:avLst/>
          </a:prstGeom>
        </p:spPr>
        <p:txBody>
          <a:bodyPr vert="horz" wrap="square" lIns="0" tIns="8573" rIns="0" bIns="0" rtlCol="0">
            <a:spAutoFit/>
          </a:bodyPr>
          <a:lstStyle/>
          <a:p>
            <a:pPr marL="9525" algn="ctr">
              <a:spcBef>
                <a:spcPts val="68"/>
              </a:spcBef>
            </a:pPr>
            <a:r>
              <a:rPr sz="2400" b="1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</a:t>
            </a:r>
            <a:r>
              <a:rPr sz="2400" b="1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ФООП</a:t>
            </a:r>
            <a:r>
              <a:rPr sz="2400" b="1" spc="1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</a:t>
            </a:r>
            <a:r>
              <a:rPr sz="2400" b="1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обязательным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525" marR="586264" algn="ctr"/>
            <a:r>
              <a:rPr sz="2400" b="1" spc="-4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 сентября </a:t>
            </a:r>
            <a:r>
              <a:rPr sz="2400" b="1" spc="-1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sz="2400" b="1" spc="-6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sz="2400" b="1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обучающихся 1-11-х </a:t>
            </a:r>
            <a:r>
              <a:rPr sz="24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классов </a:t>
            </a:r>
            <a:r>
              <a:rPr sz="2400" b="1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всех образовательных </a:t>
            </a:r>
            <a:r>
              <a:rPr sz="24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организаций, </a:t>
            </a:r>
            <a:r>
              <a:rPr sz="2400" b="1" spc="-53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реализующих</a:t>
            </a:r>
            <a:r>
              <a:rPr sz="2400" b="1" spc="3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</a:t>
            </a:r>
            <a:r>
              <a:rPr sz="2400" b="1" spc="-2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525" marR="3810" algn="ctr">
              <a:spcBef>
                <a:spcPts val="4"/>
              </a:spcBef>
            </a:pPr>
            <a:r>
              <a:rPr sz="24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начального </a:t>
            </a:r>
            <a:r>
              <a:rPr sz="2400" b="1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общего, </a:t>
            </a:r>
            <a:r>
              <a:rPr sz="24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основного </a:t>
            </a:r>
            <a:r>
              <a:rPr sz="2400" b="1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общего, </a:t>
            </a:r>
            <a:r>
              <a:rPr sz="2400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среднего </a:t>
            </a:r>
            <a:r>
              <a:rPr sz="2400" b="1" spc="-53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</a:t>
            </a:r>
            <a:r>
              <a:rPr sz="24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образования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0183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2291541"/>
            <a:ext cx="3384376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spc="-100" dirty="0">
                <a:ln w="3200">
                  <a:solidFill>
                    <a:srgbClr val="EEECE1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Times New Roman" pitchFamily="18" charset="0"/>
                <a:cs typeface="+mn-cs"/>
              </a:rPr>
              <a:t>Цель   программы: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42988" y="2770188"/>
            <a:ext cx="7921625" cy="127476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73050" indent="-273050" fontAlgn="auto">
              <a:spcBef>
                <a:spcPct val="20000"/>
              </a:spcBef>
              <a:spcAft>
                <a:spcPts val="0"/>
              </a:spcAft>
              <a:buClr>
                <a:srgbClr val="4F81BD"/>
              </a:buClr>
              <a:buSzPct val="100000"/>
              <a:defRPr/>
            </a:pPr>
            <a:r>
              <a:rPr lang="ru-RU" altLang="ru-RU" sz="2400" b="1" dirty="0">
                <a:solidFill>
                  <a:srgbClr val="1F497D"/>
                </a:solidFill>
                <a:latin typeface="Candara" pitchFamily="34" charset="0"/>
                <a:cs typeface="+mn-cs"/>
              </a:rPr>
              <a:t>	</a:t>
            </a:r>
            <a:r>
              <a:rPr lang="ru-RU" altLang="ru-RU" sz="24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гуманного, творческого, социально-активного человека</a:t>
            </a:r>
          </a:p>
          <a:p>
            <a:pPr marL="273050" indent="-273050" fontAlgn="auto">
              <a:spcBef>
                <a:spcPct val="20000"/>
              </a:spcBef>
              <a:spcAft>
                <a:spcPts val="0"/>
              </a:spcAft>
              <a:buClr>
                <a:srgbClr val="4F81BD"/>
              </a:buClr>
              <a:buSzPct val="100000"/>
              <a:defRPr/>
            </a:pP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программы:</a:t>
            </a:r>
          </a:p>
        </p:txBody>
      </p:sp>
      <p:sp>
        <p:nvSpPr>
          <p:cNvPr id="73731" name="Прямоугольник 4"/>
          <p:cNvSpPr>
            <a:spLocks noChangeArrowheads="1"/>
          </p:cNvSpPr>
          <p:nvPr/>
        </p:nvSpPr>
        <p:spPr bwMode="auto">
          <a:xfrm>
            <a:off x="1116013" y="4044950"/>
            <a:ext cx="7848600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ru-RU" altLang="ru-RU" sz="2400" b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Формирование у детей: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познавательной активности;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 b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творческих способностей;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 b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умения планировать учебную работу;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 b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умения пользоваться различными справочными материалами;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 b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способности к самооценке и самоконтролю.</a:t>
            </a:r>
          </a:p>
        </p:txBody>
      </p:sp>
      <p:sp>
        <p:nvSpPr>
          <p:cNvPr id="73732" name="Прямоугольник 5"/>
          <p:cNvSpPr>
            <a:spLocks noChangeArrowheads="1"/>
          </p:cNvSpPr>
          <p:nvPr/>
        </p:nvSpPr>
        <p:spPr bwMode="auto">
          <a:xfrm>
            <a:off x="1979613" y="390525"/>
            <a:ext cx="5688012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Clr>
                <a:srgbClr val="000000"/>
              </a:buClr>
            </a:pPr>
            <a:r>
              <a:rPr lang="ru-RU" alt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  «Школа России»</a:t>
            </a:r>
            <a:endParaRPr lang="en-US" altLang="ru-RU" sz="28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3733" name="Рисунок 7" descr="https://prezentacii.org/upload/cloud/18/09/72477/images/screen1.jpg"/>
          <p:cNvPicPr>
            <a:picLocks noChangeAspect="1" noChangeArrowheads="1"/>
          </p:cNvPicPr>
          <p:nvPr/>
        </p:nvPicPr>
        <p:blipFill>
          <a:blip r:embed="rId3"/>
          <a:srcRect l="11546" t="45969" r="13557" b="23018"/>
          <a:stretch>
            <a:fillRect/>
          </a:stretch>
        </p:blipFill>
        <p:spPr bwMode="auto">
          <a:xfrm>
            <a:off x="2484438" y="1268413"/>
            <a:ext cx="4319587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17500" y="115888"/>
            <a:ext cx="8712200" cy="44021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defRPr/>
            </a:pPr>
            <a:r>
              <a:rPr lang="ru-RU" alt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defRPr/>
            </a:pPr>
            <a:r>
              <a:rPr lang="ru-RU" alt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УМК «Школа России»: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defRPr/>
            </a:pPr>
            <a:endParaRPr lang="ru-RU" alt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Font typeface="Wingdings" panose="05000000000000000000" pitchFamily="2" charset="2"/>
              <a:buChar char="ü"/>
              <a:defRPr/>
            </a:pPr>
            <a:r>
              <a:rPr lang="ru-RU" altLang="ru-RU" sz="2800" dirty="0">
                <a:solidFill>
                  <a:prstClr val="black"/>
                </a:solidFill>
                <a:latin typeface="Arial" pitchFamily="34" charset="0"/>
                <a:cs typeface="+mn-cs"/>
              </a:rPr>
              <a:t> </a:t>
            </a:r>
            <a:r>
              <a:rPr lang="ru-RU" altLang="ru-RU" sz="24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известный и востребованный в России комплект для начальной школы и постоянно обновляющийся современный комплект.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Font typeface="Wingdings" panose="05000000000000000000" pitchFamily="2" charset="2"/>
              <a:buChar char="ü"/>
              <a:defRPr/>
            </a:pPr>
            <a:r>
              <a:rPr lang="ru-RU" altLang="ru-RU" sz="24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</a:t>
            </a:r>
            <a:r>
              <a:rPr lang="ru-RU" altLang="ru-RU" sz="2400" u="sng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легко разбираются как в содержании, так и в требованиях программы; </a:t>
            </a:r>
            <a:endParaRPr lang="ru-RU" altLang="ru-RU" sz="24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Font typeface="Wingdings" panose="05000000000000000000" pitchFamily="2" charset="2"/>
              <a:buChar char="ü"/>
              <a:defRPr/>
            </a:pPr>
            <a:r>
              <a:rPr lang="ru-RU" altLang="ru-RU" sz="24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«Школа России» всегда ориентирована на главный принцип обучения – доступность содержания учебного материала. </a:t>
            </a:r>
          </a:p>
        </p:txBody>
      </p:sp>
      <p:pic>
        <p:nvPicPr>
          <p:cNvPr id="74754" name="Picture 5" descr="Attachmen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" y="4713288"/>
            <a:ext cx="1308100" cy="15446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55" name="Picture 5" descr="Attachmen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4438" y="5286375"/>
            <a:ext cx="993775" cy="1346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56" name="Picture 5" descr="Attachmen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0" y="4641850"/>
            <a:ext cx="1135063" cy="1550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57" name="Picture 5" descr="Attachment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500" y="5357813"/>
            <a:ext cx="920750" cy="1190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58" name="Picture 17" descr="C:\Documents and Settings\KNovitskaya\Рабочий стол\НОВАЯ ШР\Моро\1 класс\Moro_1_1+CD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857625" y="4714875"/>
            <a:ext cx="1244600" cy="15795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59" name="Picture 19" descr="&amp;Ucy;&amp;chcy;&amp;iecy;&amp;bcy;&amp;ncy;&amp;icy;&amp;kcy;&amp;icy; &amp;dcy;&amp;lcy;&amp;yacy; 1 &amp;kcy;&amp;lcy;&amp;acy;&amp;scy;&amp;scy;&amp;acy; - &amp;SHcy;&amp;kcy;&amp;ocy;&amp;lcy;&amp;acy; &amp;Rcy;&amp;ocy;&amp;scy;&amp;scy;&amp;icy;&amp;icy; - &amp;Kcy;&amp;acy;&amp;rcy;&amp;tcy;&amp;icy;&amp;ncy;&amp;kcy;&amp;icy; &amp;pcy;&amp;ocy; &amp;pcy;&amp;iecy;&amp;dcy;&amp;acy;&amp;gcy;&amp;ocy;&amp;gcy;&amp;icy;&amp;kcy;…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72000" y="5286375"/>
            <a:ext cx="900113" cy="1285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60" name="Picture 5" descr="Attachment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643563" y="4716463"/>
            <a:ext cx="1143000" cy="15986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61" name="Picture 5" descr="Attachment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215063" y="5286375"/>
            <a:ext cx="914400" cy="12430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62" name="Picture 13" descr="http://www.prosv.ru/Attachment.aspx?Id=10763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215188" y="4643438"/>
            <a:ext cx="1243012" cy="1571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63" name="Picture 15" descr="&amp;Rcy;&amp;ucy;&amp;scy;&amp;scy;&amp;kcy;&amp;icy;&amp;jcy; &amp;yacy;&amp;zcy;&amp;ycy;&amp;kcy;, 1 &amp;kcy;&amp;lcy;&amp;acy;&amp;scy;&amp;scy;, &amp;Rcy;&amp;acy;&amp;bcy;&amp;ocy;&amp;chcy;&amp;acy;&amp;yacy; &amp;tcy;&amp;iecy;&amp;tcy;&amp;rcy;&amp;acy;&amp;dcy;&amp;softcy;, &amp;Kcy;&amp;acy;&amp;ncy;&amp;acy;&amp;kcy;&amp;icy;&amp;ncy;&amp;acy; &amp;Vcy;.&amp;Pcy;., &amp;Gcy;&amp;ocy;&amp;rcy;&amp;iecy;&amp;tscy;&amp;kcy;&amp;icy;&amp;jcy; &amp;Vcy;.&amp;Gcy;., 2013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915275" y="5126038"/>
            <a:ext cx="944563" cy="137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260350"/>
            <a:ext cx="5616575" cy="804863"/>
          </a:xfrm>
          <a:extLst/>
        </p:spPr>
        <p:txBody>
          <a:bodyPr/>
          <a:lstStyle/>
          <a:p>
            <a:pPr algn="ctr" eaLnBrk="1" hangingPunct="1">
              <a:defRPr/>
            </a:pPr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  учебного  плана</a:t>
            </a:r>
            <a:endParaRPr lang="ru-RU" sz="3200" i="1" dirty="0" smtClean="0">
              <a:solidFill>
                <a:srgbClr val="9900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7305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331913" y="1125538"/>
            <a:ext cx="7343775" cy="5181600"/>
          </a:xfrm>
          <a:extLst/>
        </p:spPr>
        <p:txBody>
          <a:bodyPr rtlCol="0" anchor="ctr"/>
          <a:lstStyle/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Русский </a:t>
            </a:r>
            <a:r>
              <a:rPr lang="ru-RU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язык</a:t>
            </a:r>
          </a:p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Математика </a:t>
            </a:r>
            <a:r>
              <a:rPr lang="ru-RU" sz="28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sz="24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Финансовая</a:t>
            </a:r>
            <a:endParaRPr lang="ru-RU" sz="2800" b="1" kern="0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Окружающий  </a:t>
            </a:r>
            <a:r>
              <a:rPr lang="ru-RU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мир </a:t>
            </a:r>
            <a:r>
              <a:rPr lang="ru-RU" sz="28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грамотность</a:t>
            </a:r>
            <a:endParaRPr lang="ru-RU" sz="2400" b="1" kern="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ИЗО </a:t>
            </a:r>
          </a:p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Технология</a:t>
            </a:r>
          </a:p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Физическая культура </a:t>
            </a:r>
            <a:endParaRPr lang="ru-RU" sz="2800" b="1" kern="0" dirty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Литературное чтение</a:t>
            </a:r>
          </a:p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Музыка</a:t>
            </a:r>
            <a:endParaRPr lang="ru-RU" sz="2800" b="1" kern="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defTabSz="914400" eaLnBrk="1" hangingPunct="1">
              <a:spcBef>
                <a:spcPct val="20000"/>
              </a:spcBef>
              <a:buClrTx/>
              <a:buFont typeface="Times New Roman" panose="02020603050405020304" pitchFamily="18" charset="0"/>
              <a:buNone/>
              <a:defRPr/>
            </a:pPr>
            <a:endParaRPr lang="ru-RU" sz="3200" i="1" kern="0" dirty="0">
              <a:solidFill>
                <a:srgbClr val="FF0066"/>
              </a:solidFill>
            </a:endParaRPr>
          </a:p>
        </p:txBody>
      </p:sp>
      <p:pic>
        <p:nvPicPr>
          <p:cNvPr id="75779" name="Picture 35" descr="6a7199bc0f0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6325" y="3860800"/>
            <a:ext cx="2447925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авая фигурная скобка 1"/>
          <p:cNvSpPr/>
          <p:nvPr/>
        </p:nvSpPr>
        <p:spPr>
          <a:xfrm>
            <a:off x="5003800" y="1916113"/>
            <a:ext cx="325438" cy="115252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852488" y="765175"/>
            <a:ext cx="7823200" cy="4713288"/>
          </a:xfrm>
          <a:prstGeom prst="rect">
            <a:avLst/>
          </a:prstGeom>
          <a:noFill/>
          <a:ln/>
          <a:extLst/>
        </p:spPr>
        <p:txBody>
          <a:bodyPr anchor="ctr"/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l">
              <a:lnSpc>
                <a:spcPct val="90000"/>
              </a:lnSpc>
              <a:spcBef>
                <a:spcPct val="20000"/>
              </a:spcBef>
              <a:defRPr/>
            </a:pPr>
            <a:endParaRPr lang="ru-RU" altLang="ru-RU" sz="2800" b="1" i="1" dirty="0" smtClean="0">
              <a:solidFill>
                <a:srgbClr val="002060"/>
              </a:solidFill>
            </a:endParaRPr>
          </a:p>
          <a:p>
            <a:pPr algn="l">
              <a:lnSpc>
                <a:spcPct val="90000"/>
              </a:lnSpc>
              <a:spcBef>
                <a:spcPct val="20000"/>
              </a:spcBef>
              <a:defRPr/>
            </a:pPr>
            <a:endParaRPr lang="ru-RU" altLang="ru-RU" sz="2800" b="1" i="1" dirty="0">
              <a:solidFill>
                <a:srgbClr val="002060"/>
              </a:solidFill>
            </a:endParaRPr>
          </a:p>
          <a:p>
            <a:pPr algn="l">
              <a:lnSpc>
                <a:spcPct val="90000"/>
              </a:lnSpc>
              <a:spcBef>
                <a:spcPct val="20000"/>
              </a:spcBef>
              <a:defRPr/>
            </a:pPr>
            <a:endParaRPr lang="ru-RU" altLang="ru-RU" sz="2800" b="1" i="1" dirty="0" smtClean="0">
              <a:solidFill>
                <a:srgbClr val="002060"/>
              </a:solidFill>
            </a:endParaRPr>
          </a:p>
          <a:p>
            <a:pPr algn="l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altLang="ru-RU" sz="2800" b="1" i="1" dirty="0" smtClean="0">
                <a:solidFill>
                  <a:srgbClr val="002060"/>
                </a:solidFill>
              </a:rPr>
              <a:t> 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«Ступенчатый» режим обучения»</a:t>
            </a:r>
            <a:endParaRPr lang="ru-RU" altLang="ru-RU" sz="2800" b="1" dirty="0" smtClean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28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 полугодии уроки </a:t>
            </a:r>
            <a:r>
              <a:rPr lang="ru-RU" altLang="ru-RU" sz="28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длятся - 35 </a:t>
            </a:r>
            <a:r>
              <a:rPr lang="ru-RU" altLang="ru-RU" sz="28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минут,</a:t>
            </a:r>
            <a:endParaRPr lang="en-US" altLang="ru-RU" sz="2800" b="1" dirty="0" smtClean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altLang="ru-RU" sz="28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 втором  - 40 минут  </a:t>
            </a:r>
          </a:p>
          <a:p>
            <a:pPr algn="l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Безотметочная система оценивания знаний</a:t>
            </a:r>
          </a:p>
          <a:p>
            <a:pPr algn="just">
              <a:defRPr/>
            </a:pPr>
            <a:r>
              <a:rPr lang="ru-RU" altLang="ru-RU" sz="20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altLang="ru-RU" sz="20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оправдано тем, что ребенок находится в самом начале учебного пути. К концу первого года обучения уже можно судить о той или иной степени успешности младшего школьника.                                                                </a:t>
            </a:r>
          </a:p>
          <a:p>
            <a:pPr algn="just">
              <a:defRPr/>
            </a:pPr>
            <a:r>
              <a:rPr lang="ru-RU" altLang="ru-RU" sz="20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 классе </a:t>
            </a:r>
            <a:r>
              <a:rPr lang="ru-RU" altLang="ru-RU" sz="2000" b="1" u="sng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упор</a:t>
            </a:r>
            <a:r>
              <a:rPr lang="ru-RU" altLang="ru-RU" sz="20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делается на приобретение навыков учебного труда. </a:t>
            </a:r>
          </a:p>
          <a:p>
            <a:pPr algn="l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Домашние задания в 1 классе не задаются</a:t>
            </a:r>
          </a:p>
          <a:p>
            <a:pPr algn="l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каникулы </a:t>
            </a: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феврале</a:t>
            </a:r>
            <a:endParaRPr lang="ru-RU" alt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endParaRPr lang="ru-RU" altLang="ru-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altLang="ru-RU" sz="3200" b="1" i="1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403350" y="260350"/>
            <a:ext cx="5616575" cy="804863"/>
          </a:xfrm>
          <a:prstGeom prst="rect">
            <a:avLst/>
          </a:prstGeom>
          <a:extLst/>
        </p:spPr>
        <p:txBody>
          <a:bodyPr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1581AA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eaLnBrk="1" hangingPunct="1">
              <a:defRPr/>
            </a:pPr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обучения</a:t>
            </a:r>
            <a:endParaRPr lang="ru-RU" sz="3200" i="1" dirty="0" smtClean="0">
              <a:solidFill>
                <a:srgbClr val="9900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258888" y="1268413"/>
            <a:ext cx="7343775" cy="3735387"/>
          </a:xfrm>
          <a:prstGeom prst="rect">
            <a:avLst/>
          </a:prstGeom>
          <a:noFill/>
          <a:ln/>
          <a:extLst/>
        </p:spPr>
        <p:txBody>
          <a:bodyPr anchor="ctr"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Внеурочная деятельность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- </a:t>
            </a:r>
            <a:r>
              <a:rPr lang="ru-RU" sz="2400" b="1" dirty="0" smtClean="0">
                <a:solidFill>
                  <a:srgbClr val="4B4BC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программа </a:t>
            </a:r>
            <a:r>
              <a:rPr lang="ru-RU" sz="2400" b="1" dirty="0">
                <a:solidFill>
                  <a:srgbClr val="4B4BC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«Разговоры о важном»</a:t>
            </a:r>
            <a:r>
              <a:rPr lang="ru-RU" sz="2400" dirty="0">
                <a:solidFill>
                  <a:srgbClr val="4B4BC1"/>
                </a:solidFill>
                <a:latin typeface="Times New Roman" pitchFamily="18" charset="0"/>
              </a:rPr>
              <a:t> 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2400" b="1" dirty="0" smtClean="0">
                <a:solidFill>
                  <a:srgbClr val="4B4BC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- профориентация</a:t>
            </a:r>
            <a:endParaRPr lang="ru-RU" sz="2400" b="1" dirty="0">
              <a:solidFill>
                <a:srgbClr val="4B4BC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2400" b="1" dirty="0" smtClean="0">
                <a:solidFill>
                  <a:srgbClr val="4B4BC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- развитие личности школьников</a:t>
            </a:r>
            <a:endParaRPr lang="ru-RU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Занятия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 кружках и студиях дополнительного образования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ru-RU" sz="3200" i="1" dirty="0">
              <a:solidFill>
                <a:srgbClr val="FF0066"/>
              </a:solidFill>
              <a:latin typeface="Century Gothic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403350" y="260350"/>
            <a:ext cx="5616575" cy="804863"/>
          </a:xfrm>
          <a:prstGeom prst="rect">
            <a:avLst/>
          </a:prstGeom>
          <a:extLst/>
        </p:spPr>
        <p:txBody>
          <a:bodyPr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1581AA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eaLnBrk="1" hangingPunct="1">
              <a:defRPr/>
            </a:pPr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Вторая половина дня</a:t>
            </a:r>
            <a:endParaRPr lang="ru-RU" sz="3200" i="1" dirty="0" smtClean="0">
              <a:solidFill>
                <a:srgbClr val="9900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>
            <a:extLst/>
          </a:blip>
          <a:srcRect/>
          <a:stretch>
            <a:fillRect/>
          </a:stretch>
        </p:blipFill>
        <p:spPr bwMode="auto">
          <a:xfrm>
            <a:off x="7884368" y="197031"/>
            <a:ext cx="1112293" cy="885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8852" name="Рисунок 5" descr="C:\Users\сарычевавн.471SPB\Desktop\My2TM7bGzmI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8762" y="4509120"/>
            <a:ext cx="2827214" cy="2111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b_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536174"/>
            <a:ext cx="3004418" cy="2088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2917" y="260442"/>
            <a:ext cx="8609563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cap="all" dirty="0">
                <a:solidFill>
                  <a:srgbClr val="9A2F1A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Дополнительная   образовательная </a:t>
            </a:r>
            <a:r>
              <a:rPr lang="ru-RU" sz="2400" b="1" kern="0" cap="all" dirty="0" smtClean="0">
                <a:solidFill>
                  <a:srgbClr val="9A2F1A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общеразвивающая </a:t>
            </a:r>
            <a:r>
              <a:rPr lang="ru-RU" sz="2400" b="1" kern="0" cap="all" dirty="0">
                <a:solidFill>
                  <a:srgbClr val="9A2F1A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                                   </a:t>
            </a:r>
            <a:endParaRPr lang="ru-RU" sz="2400" b="1" kern="0" cap="all" dirty="0" smtClean="0">
              <a:solidFill>
                <a:srgbClr val="9A2F1A"/>
              </a:solidFill>
              <a:effectLst>
                <a:reflection blurRad="12700" stA="48000" endA="300" endPos="550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cap="all" dirty="0" smtClean="0">
                <a:solidFill>
                  <a:srgbClr val="9A2F1A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2400" b="1" kern="0" cap="all" dirty="0">
                <a:solidFill>
                  <a:srgbClr val="9A2F1A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 </a:t>
            </a:r>
            <a:r>
              <a:rPr lang="en-US" sz="2400" b="1" kern="0" cap="all" dirty="0" smtClean="0">
                <a:solidFill>
                  <a:srgbClr val="9A2F1A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school</a:t>
            </a:r>
            <a:r>
              <a:rPr lang="ru-RU" sz="2400" b="1" kern="0" cap="all" dirty="0" smtClean="0">
                <a:solidFill>
                  <a:srgbClr val="9A2F1A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400" b="1" kern="0" cap="all" dirty="0">
                <a:solidFill>
                  <a:srgbClr val="9A2F1A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kern="0" cap="all" dirty="0">
                <a:solidFill>
                  <a:srgbClr val="9A2F1A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kern="0" dirty="0">
              <a:solidFill>
                <a:srgbClr val="9A2F1A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700808"/>
            <a:ext cx="6264696" cy="3662541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30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8000">
                  <a:solidFill>
                    <a:srgbClr val="A5644E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2E5369">
                    <a:lumMod val="75000"/>
                  </a:srgb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Важно сформировать:</a:t>
            </a:r>
          </a:p>
          <a:p>
            <a:pPr marL="285750" indent="-285750" defTabSz="914305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400" b="1" dirty="0">
                <a:solidFill>
                  <a:srgbClr val="1CACE3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познавательный интерес;</a:t>
            </a:r>
          </a:p>
          <a:p>
            <a:pPr marL="285750" indent="-285750" defTabSz="914305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400" b="1" dirty="0">
                <a:solidFill>
                  <a:srgbClr val="1CACE3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желание и привычку думать;</a:t>
            </a:r>
          </a:p>
          <a:p>
            <a:pPr marL="285750" indent="-285750" defTabSz="914305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400" b="1" dirty="0">
                <a:solidFill>
                  <a:srgbClr val="1CACE3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стремление узнать что-то новое;</a:t>
            </a:r>
          </a:p>
          <a:p>
            <a:pPr marL="285750" indent="-285750" defTabSz="914305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400" b="1" dirty="0">
                <a:solidFill>
                  <a:srgbClr val="1CACE3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научиться  общаться со сверстниками и взрослыми;</a:t>
            </a:r>
          </a:p>
          <a:p>
            <a:pPr marL="285750" indent="-285750" defTabSz="914305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400" b="1" dirty="0">
                <a:solidFill>
                  <a:srgbClr val="1CACE3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включаться в совместную игровую и общественно-полезную деятельность.</a:t>
            </a:r>
          </a:p>
          <a:p>
            <a:pPr marL="285750" indent="-285750" defTabSz="914305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2000" dirty="0">
              <a:solidFill>
                <a:srgbClr val="1CACE3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defTabSz="914305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9875" name="Рисунок 5" descr="C:\Users\ЗацаренскаяЕП\Desktop\c83d3362ff14ab194c51b6e140d1e8f0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61113" y="1481138"/>
            <a:ext cx="2552700" cy="178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6" name="Прямоугольник 4"/>
          <p:cNvSpPr>
            <a:spLocks noChangeArrowheads="1"/>
          </p:cNvSpPr>
          <p:nvPr/>
        </p:nvSpPr>
        <p:spPr bwMode="auto">
          <a:xfrm>
            <a:off x="1042988" y="4652963"/>
            <a:ext cx="7850187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EC1E0E"/>
                </a:solidFill>
                <a:latin typeface="Times New Roman" pitchFamily="18" charset="0"/>
                <a:cs typeface="Times New Roman" pitchFamily="18" charset="0"/>
              </a:rPr>
              <a:t>ОБРАЩАЕМ  ВАШЕ  ВНИМАНИЕ</a:t>
            </a:r>
            <a:endParaRPr lang="ru-RU" sz="2400">
              <a:solidFill>
                <a:srgbClr val="EC1E0E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>
                <a:solidFill>
                  <a:srgbClr val="EC1E0E"/>
                </a:solidFill>
                <a:latin typeface="Times New Roman" pitchFamily="18" charset="0"/>
                <a:cs typeface="Times New Roman" pitchFamily="18" charset="0"/>
              </a:rPr>
              <a:t>Посещение детьми занятий по подготовке к школе </a:t>
            </a:r>
          </a:p>
          <a:p>
            <a:r>
              <a:rPr lang="ru-RU" sz="2400" b="1" i="1">
                <a:solidFill>
                  <a:srgbClr val="EC1E0E"/>
                </a:solidFill>
                <a:latin typeface="Times New Roman" pitchFamily="18" charset="0"/>
                <a:cs typeface="Times New Roman" pitchFamily="18" charset="0"/>
              </a:rPr>
              <a:t>не является </a:t>
            </a:r>
            <a:r>
              <a:rPr lang="ru-RU" sz="2400" b="1">
                <a:solidFill>
                  <a:srgbClr val="EC1E0E"/>
                </a:solidFill>
                <a:latin typeface="Times New Roman" pitchFamily="18" charset="0"/>
                <a:cs typeface="Times New Roman" pitchFamily="18" charset="0"/>
              </a:rPr>
              <a:t>основанием для преимущественного  приема в образовательную организацию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6538" y="223838"/>
            <a:ext cx="1949450" cy="16113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80898" name="Group 4"/>
          <p:cNvGrpSpPr>
            <a:grpSpLocks noChangeAspect="1"/>
          </p:cNvGrpSpPr>
          <p:nvPr/>
        </p:nvGrpSpPr>
        <p:grpSpPr bwMode="auto">
          <a:xfrm>
            <a:off x="-252413" y="4365625"/>
            <a:ext cx="7334251" cy="4052888"/>
            <a:chOff x="5102" y="3317"/>
            <a:chExt cx="8328" cy="3832"/>
          </a:xfrm>
        </p:grpSpPr>
        <p:sp>
          <p:nvSpPr>
            <p:cNvPr id="80903" name="AutoShape 11"/>
            <p:cNvSpPr>
              <a:spLocks noChangeAspect="1" noChangeArrowheads="1" noTextEdit="1"/>
            </p:cNvSpPr>
            <p:nvPr/>
          </p:nvSpPr>
          <p:spPr bwMode="auto">
            <a:xfrm>
              <a:off x="5102" y="3444"/>
              <a:ext cx="8328" cy="37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pic>
          <p:nvPicPr>
            <p:cNvPr id="80904" name="Picture 5" descr="4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9854" y="3317"/>
              <a:ext cx="1553" cy="2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Прямоугольник 10"/>
          <p:cNvSpPr/>
          <p:nvPr/>
        </p:nvSpPr>
        <p:spPr bwMode="auto">
          <a:xfrm>
            <a:off x="5934075" y="2141538"/>
            <a:ext cx="3014663" cy="444182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82945" tIns="41473" rIns="82945" bIns="41473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ru-RU" sz="29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Специалисты:</a:t>
            </a:r>
          </a:p>
          <a:p>
            <a:pPr marL="414726" indent="-414726" hangingPunct="0">
              <a:lnSpc>
                <a:spcPct val="93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  <a:defRPr/>
            </a:pPr>
            <a:r>
              <a:rPr lang="ru-RU" sz="29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педагоги-психологи; </a:t>
            </a:r>
          </a:p>
          <a:p>
            <a:pPr marL="414726" indent="-414726" hangingPunct="0">
              <a:lnSpc>
                <a:spcPct val="93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  <a:defRPr/>
            </a:pPr>
            <a:r>
              <a:rPr lang="ru-RU" sz="29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учителя-логопеды;</a:t>
            </a:r>
          </a:p>
          <a:p>
            <a:pPr marL="414726" indent="-414726" hangingPunct="0">
              <a:lnSpc>
                <a:spcPct val="93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  <a:defRPr/>
            </a:pPr>
            <a:r>
              <a:rPr lang="ru-RU" sz="29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социальные педагоги; </a:t>
            </a:r>
          </a:p>
          <a:p>
            <a:pPr marL="414726" indent="-414726" hangingPunct="0">
              <a:lnSpc>
                <a:spcPct val="93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  <a:defRPr/>
            </a:pPr>
            <a:r>
              <a:rPr lang="ru-RU" sz="29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классные руководители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11188" y="2109788"/>
            <a:ext cx="5113337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r>
              <a:rPr lang="ru-RU" altLang="ru-RU" sz="2200" b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altLang="ru-RU" sz="220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alt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сохранение и укрепление</a:t>
            </a:r>
          </a:p>
          <a:p>
            <a:r>
              <a:rPr lang="ru-RU" alt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психологического здоровья ребенка. </a:t>
            </a:r>
          </a:p>
          <a:p>
            <a:r>
              <a:rPr lang="ru-RU" alt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Коррекционно-развивающая помощь</a:t>
            </a:r>
          </a:p>
          <a:p>
            <a:r>
              <a:rPr lang="ru-RU" alt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ребенку при трудностях в освоении </a:t>
            </a:r>
          </a:p>
          <a:p>
            <a:r>
              <a:rPr lang="ru-RU" alt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программного материала и </a:t>
            </a:r>
          </a:p>
          <a:p>
            <a:r>
              <a:rPr lang="ru-RU" alt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состоянии дезадаптации.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908175" y="484188"/>
            <a:ext cx="6323013" cy="9540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800" b="1" dirty="0">
                <a:solidFill>
                  <a:srgbClr val="AE36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Служба психолого-педагогического сопровождения</a:t>
            </a:r>
            <a:endParaRPr lang="ru-RU" sz="2800" i="1" dirty="0">
              <a:solidFill>
                <a:srgbClr val="AE361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2_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392</Words>
  <Application>Microsoft Office PowerPoint</Application>
  <PresentationFormat>Экран (4:3)</PresentationFormat>
  <Paragraphs>85</Paragraphs>
  <Slides>10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20" baseType="lpstr">
      <vt:lpstr>SimSun</vt:lpstr>
      <vt:lpstr>Arial</vt:lpstr>
      <vt:lpstr>Calibri</vt:lpstr>
      <vt:lpstr>Candara</vt:lpstr>
      <vt:lpstr>Century Gothic</vt:lpstr>
      <vt:lpstr>Times New Roman</vt:lpstr>
      <vt:lpstr>Wingdings</vt:lpstr>
      <vt:lpstr>Wingdings 3</vt:lpstr>
      <vt:lpstr>Легкий дым</vt:lpstr>
      <vt:lpstr>2_Легкий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Предметы  учебного  плана</vt:lpstr>
      <vt:lpstr>Презентация PowerPoint</vt:lpstr>
      <vt:lpstr>Презентация PowerPoint</vt:lpstr>
      <vt:lpstr>Презентация PowerPoint</vt:lpstr>
      <vt:lpstr>Презентация PowerPoint</vt:lpstr>
      <vt:lpstr>САЙТ   НАШЕЙ   ШКОЛЫ,   НА   КОТОРОМ   ВЫ  НАЙДЁТЕ   ВСЮ    ИНТЕРЕСУЮЩУЮ  ВАС ИНФОРМАЦИЮ :   адрес сайта школы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2024-02-11T18:41:29Z</dcterms:created>
  <dcterms:modified xsi:type="dcterms:W3CDTF">2024-02-28T02:38:51Z</dcterms:modified>
</cp:coreProperties>
</file>