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13"/>
  </p:notesMasterIdLst>
  <p:sldIdLst>
    <p:sldId id="402" r:id="rId3"/>
    <p:sldId id="426" r:id="rId4"/>
    <p:sldId id="383" r:id="rId5"/>
    <p:sldId id="390" r:id="rId6"/>
    <p:sldId id="419" r:id="rId7"/>
    <p:sldId id="417" r:id="rId8"/>
    <p:sldId id="422" r:id="rId9"/>
    <p:sldId id="421" r:id="rId10"/>
    <p:sldId id="420" r:id="rId11"/>
    <p:sldId id="39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69" d="100"/>
          <a:sy n="69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5" y="85343"/>
            <a:ext cx="6627114" cy="6623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1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326813"/>
            <a:ext cx="7703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программе обучения в первом классе.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242173"/>
            <a:ext cx="7750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6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Гудермесская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 №7»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школы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2094548"/>
            <a:ext cx="8229600" cy="222464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algn="ctr">
              <a:spcBef>
                <a:spcPts val="68"/>
              </a:spcBef>
            </a:pP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  <a:r>
              <a:rPr sz="24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586264" algn="ctr"/>
            <a:r>
              <a:rPr sz="24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</a:t>
            </a:r>
            <a:r>
              <a:rPr sz="2400" b="1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sz="24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1-11-х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образовательных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</a:t>
            </a:r>
            <a:r>
              <a:rPr sz="2400" b="1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 algn="ctr">
              <a:spcBef>
                <a:spcPts val="4"/>
              </a:spcBef>
            </a:pP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392</Words>
  <Application>Microsoft Office PowerPoint</Application>
  <PresentationFormat>Экран (4:3)</PresentationFormat>
  <Paragraphs>85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SimSun</vt:lpstr>
      <vt:lpstr>Arial</vt:lpstr>
      <vt:lpstr>Calibri</vt:lpstr>
      <vt:lpstr>Candara</vt:lpstr>
      <vt:lpstr>Century Gothic</vt:lpstr>
      <vt:lpstr>Times New Roman</vt:lpstr>
      <vt:lpstr>Wingdings</vt:lpstr>
      <vt:lpstr>Wingdings 3</vt:lpstr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  адрес сайта школы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2024-02-28T02:38:51Z</dcterms:modified>
</cp:coreProperties>
</file>